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Chewy" charset="1" panose="02000000000000000000"/>
      <p:regular r:id="rId28"/>
    </p:embeddedFont>
    <p:embeddedFont>
      <p:font typeface="Bree Serif" charset="1" panose="02000503040000020004"/>
      <p:regular r:id="rId29"/>
    </p:embeddedFont>
    <p:embeddedFont>
      <p:font typeface="Poppins" charset="1" panose="00000500000000000000"/>
      <p:regular r:id="rId30"/>
    </p:embeddedFont>
    <p:embeddedFont>
      <p:font typeface="Poppins Bold" charset="1" panose="00000800000000000000"/>
      <p:regular r:id="rId31"/>
    </p:embeddedFont>
    <p:embeddedFont>
      <p:font typeface="Open Sans Bold" charset="1" panose="020B0806030504020204"/>
      <p:regular r:id="rId32"/>
    </p:embeddedFont>
    <p:embeddedFont>
      <p:font typeface="Open Sans" charset="1" panose="020B06060305040202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19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20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21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22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23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24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25.png" Type="http://schemas.openxmlformats.org/officeDocument/2006/relationships/image"/><Relationship Id="rId15" Target="../media/image26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27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28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29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30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14" Target="../media/image31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png" Type="http://schemas.openxmlformats.org/officeDocument/2006/relationships/image"/><Relationship Id="rId11" Target="../media/image9.svg" Type="http://schemas.openxmlformats.org/officeDocument/2006/relationships/image"/><Relationship Id="rId12" Target="../media/image10.png" Type="http://schemas.openxmlformats.org/officeDocument/2006/relationships/image"/><Relationship Id="rId13" Target="../media/image11.svg" Type="http://schemas.openxmlformats.org/officeDocument/2006/relationships/image"/><Relationship Id="rId14" Target="../media/image12.png" Type="http://schemas.openxmlformats.org/officeDocument/2006/relationships/image"/><Relationship Id="rId15" Target="../media/image13.svg" Type="http://schemas.openxmlformats.org/officeDocument/2006/relationships/image"/><Relationship Id="rId16" Target="../media/image14.png" Type="http://schemas.openxmlformats.org/officeDocument/2006/relationships/image"/><Relationship Id="rId17" Target="../media/image15.svg" Type="http://schemas.openxmlformats.org/officeDocument/2006/relationships/image"/><Relationship Id="rId18" Target="../media/image16.png" Type="http://schemas.openxmlformats.org/officeDocument/2006/relationships/image"/><Relationship Id="rId19" Target="../media/image17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8.png" Type="http://schemas.openxmlformats.org/officeDocument/2006/relationships/image"/><Relationship Id="rId8" Target="../media/image6.png" Type="http://schemas.openxmlformats.org/officeDocument/2006/relationships/image"/><Relationship Id="rId9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18" Target="../media/image17.svg" Type="http://schemas.openxmlformats.org/officeDocument/2006/relationships/image"/><Relationship Id="rId19" Target="../media/image18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12" Target="../media/image16.png" Type="http://schemas.openxmlformats.org/officeDocument/2006/relationships/image"/><Relationship Id="rId13" Target="../media/image17.sv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94401" y="5914315"/>
            <a:ext cx="6247593" cy="4452830"/>
          </a:xfrm>
          <a:custGeom>
            <a:avLst/>
            <a:gdLst/>
            <a:ahLst/>
            <a:cxnLst/>
            <a:rect r="r" b="b" t="t" l="l"/>
            <a:pathLst>
              <a:path h="4452830" w="6247593">
                <a:moveTo>
                  <a:pt x="0" y="0"/>
                </a:moveTo>
                <a:lnTo>
                  <a:pt x="6247593" y="0"/>
                </a:lnTo>
                <a:lnTo>
                  <a:pt x="6247593" y="4452830"/>
                </a:lnTo>
                <a:lnTo>
                  <a:pt x="0" y="44528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3786452" y="1544814"/>
            <a:ext cx="10715096" cy="7283295"/>
            <a:chOff x="0" y="0"/>
            <a:chExt cx="11075277" cy="75281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075277" cy="7527982"/>
            </a:xfrm>
            <a:custGeom>
              <a:avLst/>
              <a:gdLst/>
              <a:ahLst/>
              <a:cxnLst/>
              <a:rect r="r" b="b" t="t" l="l"/>
              <a:pathLst>
                <a:path h="7527982" w="11075277">
                  <a:moveTo>
                    <a:pt x="11013935" y="7526340"/>
                  </a:moveTo>
                  <a:cubicBezTo>
                    <a:pt x="11021175" y="7524308"/>
                    <a:pt x="11028668" y="7521260"/>
                    <a:pt x="11035272" y="7517069"/>
                  </a:cubicBezTo>
                  <a:cubicBezTo>
                    <a:pt x="11028287" y="7521387"/>
                    <a:pt x="11020794" y="7524562"/>
                    <a:pt x="11013935" y="7526340"/>
                  </a:cubicBezTo>
                  <a:close/>
                  <a:moveTo>
                    <a:pt x="11075277" y="7432360"/>
                  </a:moveTo>
                  <a:cubicBezTo>
                    <a:pt x="11075023" y="7443790"/>
                    <a:pt x="11074642" y="7444171"/>
                    <a:pt x="11074260" y="7444171"/>
                  </a:cubicBezTo>
                  <a:cubicBezTo>
                    <a:pt x="11074007" y="7444171"/>
                    <a:pt x="11073880" y="7444044"/>
                    <a:pt x="11073626" y="7445060"/>
                  </a:cubicBezTo>
                  <a:cubicBezTo>
                    <a:pt x="11073372" y="7446330"/>
                    <a:pt x="11073499" y="7447473"/>
                    <a:pt x="11072864" y="7455347"/>
                  </a:cubicBezTo>
                  <a:cubicBezTo>
                    <a:pt x="11072991" y="7461697"/>
                    <a:pt x="11071467" y="7473000"/>
                    <a:pt x="11065371" y="7484938"/>
                  </a:cubicBezTo>
                  <a:cubicBezTo>
                    <a:pt x="11059402" y="7496876"/>
                    <a:pt x="11048734" y="7509068"/>
                    <a:pt x="11035272" y="7517069"/>
                  </a:cubicBezTo>
                  <a:cubicBezTo>
                    <a:pt x="11050258" y="7508179"/>
                    <a:pt x="11061815" y="7492685"/>
                    <a:pt x="11066768" y="7479731"/>
                  </a:cubicBezTo>
                  <a:cubicBezTo>
                    <a:pt x="11071848" y="7466650"/>
                    <a:pt x="11071721" y="7457252"/>
                    <a:pt x="11071085" y="7458395"/>
                  </a:cubicBezTo>
                  <a:cubicBezTo>
                    <a:pt x="11069816" y="7468809"/>
                    <a:pt x="11067276" y="7474270"/>
                    <a:pt x="11066133" y="7477445"/>
                  </a:cubicBezTo>
                  <a:cubicBezTo>
                    <a:pt x="11064863" y="7480620"/>
                    <a:pt x="11063974" y="7481509"/>
                    <a:pt x="11063339" y="7482652"/>
                  </a:cubicBezTo>
                  <a:cubicBezTo>
                    <a:pt x="11062577" y="7483922"/>
                    <a:pt x="11061942" y="7484938"/>
                    <a:pt x="11060291" y="7487732"/>
                  </a:cubicBezTo>
                  <a:cubicBezTo>
                    <a:pt x="11060037" y="7488240"/>
                    <a:pt x="11059656" y="7488875"/>
                    <a:pt x="11059275" y="7489383"/>
                  </a:cubicBezTo>
                  <a:cubicBezTo>
                    <a:pt x="11059275" y="7489383"/>
                    <a:pt x="11058005" y="7494209"/>
                    <a:pt x="11048099" y="7503861"/>
                  </a:cubicBezTo>
                  <a:lnTo>
                    <a:pt x="11046956" y="7507036"/>
                  </a:lnTo>
                  <a:cubicBezTo>
                    <a:pt x="11042510" y="7511481"/>
                    <a:pt x="11035526" y="7516307"/>
                    <a:pt x="11028033" y="7519990"/>
                  </a:cubicBezTo>
                  <a:cubicBezTo>
                    <a:pt x="11009237" y="7531166"/>
                    <a:pt x="10993235" y="7527356"/>
                    <a:pt x="10993235" y="7527356"/>
                  </a:cubicBezTo>
                  <a:lnTo>
                    <a:pt x="10967454" y="7523927"/>
                  </a:lnTo>
                  <a:lnTo>
                    <a:pt x="10960596" y="7524308"/>
                  </a:lnTo>
                  <a:lnTo>
                    <a:pt x="10913733" y="7521133"/>
                  </a:lnTo>
                  <a:cubicBezTo>
                    <a:pt x="9967082" y="7522657"/>
                    <a:pt x="8466816" y="7520625"/>
                    <a:pt x="7493239" y="7520244"/>
                  </a:cubicBezTo>
                  <a:cubicBezTo>
                    <a:pt x="7066872" y="7520371"/>
                    <a:pt x="5954212" y="7519863"/>
                    <a:pt x="5361401" y="7521133"/>
                  </a:cubicBezTo>
                  <a:lnTo>
                    <a:pt x="5388762" y="7519990"/>
                  </a:lnTo>
                  <a:cubicBezTo>
                    <a:pt x="4679669" y="7520244"/>
                    <a:pt x="3703812" y="7522022"/>
                    <a:pt x="3275164" y="7522403"/>
                  </a:cubicBezTo>
                  <a:lnTo>
                    <a:pt x="3286565" y="7521895"/>
                  </a:lnTo>
                  <a:cubicBezTo>
                    <a:pt x="3001560" y="7522022"/>
                    <a:pt x="2253706" y="7523165"/>
                    <a:pt x="2344908" y="7525324"/>
                  </a:cubicBezTo>
                  <a:cubicBezTo>
                    <a:pt x="1656336" y="7524689"/>
                    <a:pt x="1777178" y="7522657"/>
                    <a:pt x="903923" y="7523800"/>
                  </a:cubicBezTo>
                  <a:lnTo>
                    <a:pt x="1038445" y="7524054"/>
                  </a:lnTo>
                  <a:cubicBezTo>
                    <a:pt x="787640" y="7524054"/>
                    <a:pt x="295152" y="7524181"/>
                    <a:pt x="170688" y="7524181"/>
                  </a:cubicBezTo>
                  <a:cubicBezTo>
                    <a:pt x="153670" y="7524181"/>
                    <a:pt x="135001" y="7524054"/>
                    <a:pt x="115570" y="7524054"/>
                  </a:cubicBezTo>
                  <a:cubicBezTo>
                    <a:pt x="105791" y="7524054"/>
                    <a:pt x="95885" y="7524054"/>
                    <a:pt x="85852" y="7523927"/>
                  </a:cubicBezTo>
                  <a:cubicBezTo>
                    <a:pt x="80645" y="7523800"/>
                    <a:pt x="76708" y="7524054"/>
                    <a:pt x="68453" y="7523546"/>
                  </a:cubicBezTo>
                  <a:cubicBezTo>
                    <a:pt x="61087" y="7522657"/>
                    <a:pt x="53975" y="7520879"/>
                    <a:pt x="47117" y="7518085"/>
                  </a:cubicBezTo>
                  <a:cubicBezTo>
                    <a:pt x="19558" y="7506909"/>
                    <a:pt x="1143" y="7478334"/>
                    <a:pt x="1270" y="7450267"/>
                  </a:cubicBezTo>
                  <a:cubicBezTo>
                    <a:pt x="1270" y="7430836"/>
                    <a:pt x="1270" y="7412421"/>
                    <a:pt x="1397" y="7395784"/>
                  </a:cubicBezTo>
                  <a:cubicBezTo>
                    <a:pt x="1270" y="7362764"/>
                    <a:pt x="1270" y="7336856"/>
                    <a:pt x="1270" y="7208151"/>
                  </a:cubicBezTo>
                  <a:lnTo>
                    <a:pt x="1651" y="7260066"/>
                  </a:lnTo>
                  <a:cubicBezTo>
                    <a:pt x="508" y="6737949"/>
                    <a:pt x="1778" y="6073438"/>
                    <a:pt x="0" y="5540939"/>
                  </a:cubicBezTo>
                  <a:cubicBezTo>
                    <a:pt x="1016" y="4550105"/>
                    <a:pt x="2413" y="278247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2620793" y="508"/>
                    <a:pt x="8573977" y="635"/>
                    <a:pt x="10925035" y="0"/>
                  </a:cubicBezTo>
                  <a:lnTo>
                    <a:pt x="10920845" y="254"/>
                  </a:lnTo>
                  <a:cubicBezTo>
                    <a:pt x="10934053" y="254"/>
                    <a:pt x="10952214" y="127"/>
                    <a:pt x="10973931" y="127"/>
                  </a:cubicBezTo>
                  <a:cubicBezTo>
                    <a:pt x="10979392" y="127"/>
                    <a:pt x="10984980" y="127"/>
                    <a:pt x="10990949" y="127"/>
                  </a:cubicBezTo>
                  <a:lnTo>
                    <a:pt x="10993235" y="127"/>
                  </a:lnTo>
                  <a:lnTo>
                    <a:pt x="10996664" y="254"/>
                  </a:lnTo>
                  <a:cubicBezTo>
                    <a:pt x="10998950" y="381"/>
                    <a:pt x="11001235" y="381"/>
                    <a:pt x="11003522" y="762"/>
                  </a:cubicBezTo>
                  <a:cubicBezTo>
                    <a:pt x="11008094" y="1270"/>
                    <a:pt x="11012793" y="2413"/>
                    <a:pt x="11017365" y="3810"/>
                  </a:cubicBezTo>
                  <a:cubicBezTo>
                    <a:pt x="11035653" y="9525"/>
                    <a:pt x="11052797" y="22860"/>
                    <a:pt x="11062831" y="41656"/>
                  </a:cubicBezTo>
                  <a:cubicBezTo>
                    <a:pt x="11067784" y="51054"/>
                    <a:pt x="11071085" y="61722"/>
                    <a:pt x="11071847" y="72771"/>
                  </a:cubicBezTo>
                  <a:cubicBezTo>
                    <a:pt x="11072229" y="79121"/>
                    <a:pt x="11072102" y="81915"/>
                    <a:pt x="11072102" y="85725"/>
                  </a:cubicBezTo>
                  <a:cubicBezTo>
                    <a:pt x="11072102" y="89408"/>
                    <a:pt x="11072102" y="93091"/>
                    <a:pt x="11072102" y="96901"/>
                  </a:cubicBezTo>
                  <a:cubicBezTo>
                    <a:pt x="11072102" y="111887"/>
                    <a:pt x="11072229" y="127254"/>
                    <a:pt x="11072229" y="143002"/>
                  </a:cubicBezTo>
                  <a:cubicBezTo>
                    <a:pt x="11072356" y="207049"/>
                    <a:pt x="11072483" y="588253"/>
                    <a:pt x="11072610" y="969457"/>
                  </a:cubicBezTo>
                  <a:cubicBezTo>
                    <a:pt x="11072864" y="2495756"/>
                    <a:pt x="11073245" y="4020573"/>
                    <a:pt x="11073372" y="4636136"/>
                  </a:cubicBezTo>
                  <a:lnTo>
                    <a:pt x="11074642" y="4883844"/>
                  </a:lnTo>
                  <a:cubicBezTo>
                    <a:pt x="11073626" y="5141935"/>
                    <a:pt x="11074388" y="5383711"/>
                    <a:pt x="11073626" y="5738216"/>
                  </a:cubicBezTo>
                  <a:cubicBezTo>
                    <a:pt x="11073753" y="5923626"/>
                    <a:pt x="11074769" y="5846495"/>
                    <a:pt x="11075022" y="5758981"/>
                  </a:cubicBezTo>
                  <a:cubicBezTo>
                    <a:pt x="11074260" y="6067505"/>
                    <a:pt x="11075277" y="6402727"/>
                    <a:pt x="11074515" y="6573305"/>
                  </a:cubicBezTo>
                  <a:lnTo>
                    <a:pt x="11074134" y="6521390"/>
                  </a:lnTo>
                  <a:cubicBezTo>
                    <a:pt x="11072864" y="7003457"/>
                    <a:pt x="11076166" y="7283798"/>
                    <a:pt x="11074769" y="7376607"/>
                  </a:cubicBezTo>
                  <a:lnTo>
                    <a:pt x="11074515" y="7376226"/>
                  </a:lnTo>
                  <a:cubicBezTo>
                    <a:pt x="11073626" y="7394895"/>
                    <a:pt x="11074896" y="7416104"/>
                    <a:pt x="11075277" y="7432360"/>
                  </a:cubicBezTo>
                  <a:close/>
                  <a:moveTo>
                    <a:pt x="11032859" y="7516688"/>
                  </a:moveTo>
                  <a:cubicBezTo>
                    <a:pt x="11032224" y="7517069"/>
                    <a:pt x="11031716" y="7517450"/>
                    <a:pt x="11031208" y="7517831"/>
                  </a:cubicBezTo>
                  <a:cubicBezTo>
                    <a:pt x="11031716" y="7517577"/>
                    <a:pt x="11032224" y="7517450"/>
                    <a:pt x="11032732" y="7517069"/>
                  </a:cubicBezTo>
                  <a:cubicBezTo>
                    <a:pt x="11032732" y="7517069"/>
                    <a:pt x="11032859" y="7516815"/>
                    <a:pt x="11032859" y="7516688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2067459">
            <a:off x="16013700" y="-824643"/>
            <a:ext cx="1855547" cy="3424667"/>
          </a:xfrm>
          <a:custGeom>
            <a:avLst/>
            <a:gdLst/>
            <a:ahLst/>
            <a:cxnLst/>
            <a:rect r="r" b="b" t="t" l="l"/>
            <a:pathLst>
              <a:path h="3424667" w="1855547">
                <a:moveTo>
                  <a:pt x="0" y="0"/>
                </a:moveTo>
                <a:lnTo>
                  <a:pt x="1855547" y="0"/>
                </a:lnTo>
                <a:lnTo>
                  <a:pt x="1855547" y="3424667"/>
                </a:lnTo>
                <a:lnTo>
                  <a:pt x="0" y="3424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-306365"/>
            <a:ext cx="1924070" cy="3130882"/>
          </a:xfrm>
          <a:custGeom>
            <a:avLst/>
            <a:gdLst/>
            <a:ahLst/>
            <a:cxnLst/>
            <a:rect r="r" b="b" t="t" l="l"/>
            <a:pathLst>
              <a:path h="3130882" w="1924070">
                <a:moveTo>
                  <a:pt x="0" y="0"/>
                </a:moveTo>
                <a:lnTo>
                  <a:pt x="1924070" y="0"/>
                </a:lnTo>
                <a:lnTo>
                  <a:pt x="1924070" y="3130882"/>
                </a:lnTo>
                <a:lnTo>
                  <a:pt x="0" y="31308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851813" y="1851313"/>
            <a:ext cx="6584374" cy="658437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911789" y="1911289"/>
            <a:ext cx="6464421" cy="646442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true" rot="0">
            <a:off x="6028657" y="5143500"/>
            <a:ext cx="6230685" cy="3115343"/>
          </a:xfrm>
          <a:custGeom>
            <a:avLst/>
            <a:gdLst/>
            <a:ahLst/>
            <a:cxnLst/>
            <a:rect r="r" b="b" t="t" l="l"/>
            <a:pathLst>
              <a:path h="3115343" w="6230685">
                <a:moveTo>
                  <a:pt x="0" y="3115343"/>
                </a:moveTo>
                <a:lnTo>
                  <a:pt x="6230686" y="3115343"/>
                </a:lnTo>
                <a:lnTo>
                  <a:pt x="6230686" y="0"/>
                </a:lnTo>
                <a:lnTo>
                  <a:pt x="0" y="0"/>
                </a:lnTo>
                <a:lnTo>
                  <a:pt x="0" y="3115343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204569" y="3365990"/>
            <a:ext cx="3878863" cy="3158256"/>
            <a:chOff x="0" y="0"/>
            <a:chExt cx="868485" cy="70714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144611" y="5201477"/>
            <a:ext cx="5998778" cy="2999389"/>
          </a:xfrm>
          <a:custGeom>
            <a:avLst/>
            <a:gdLst/>
            <a:ahLst/>
            <a:cxnLst/>
            <a:rect r="r" b="b" t="t" l="l"/>
            <a:pathLst>
              <a:path h="2999389" w="5998778">
                <a:moveTo>
                  <a:pt x="0" y="0"/>
                </a:moveTo>
                <a:lnTo>
                  <a:pt x="5998778" y="0"/>
                </a:lnTo>
                <a:lnTo>
                  <a:pt x="5998778" y="2999389"/>
                </a:lnTo>
                <a:lnTo>
                  <a:pt x="0" y="299938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true" rot="0">
            <a:off x="5898674" y="4459313"/>
            <a:ext cx="6490653" cy="2121470"/>
          </a:xfrm>
          <a:custGeom>
            <a:avLst/>
            <a:gdLst/>
            <a:ahLst/>
            <a:cxnLst/>
            <a:rect r="r" b="b" t="t" l="l"/>
            <a:pathLst>
              <a:path h="2121470" w="6490653">
                <a:moveTo>
                  <a:pt x="0" y="2121470"/>
                </a:moveTo>
                <a:lnTo>
                  <a:pt x="6490652" y="2121470"/>
                </a:lnTo>
                <a:lnTo>
                  <a:pt x="6490652" y="0"/>
                </a:lnTo>
                <a:lnTo>
                  <a:pt x="0" y="0"/>
                </a:lnTo>
                <a:lnTo>
                  <a:pt x="0" y="212147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6992112" y="3365990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971606" y="3365990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7557929" y="2286650"/>
            <a:ext cx="3137637" cy="3700407"/>
            <a:chOff x="0" y="0"/>
            <a:chExt cx="4183516" cy="493387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183516" cy="4933876"/>
            </a:xfrm>
            <a:custGeom>
              <a:avLst/>
              <a:gdLst/>
              <a:ahLst/>
              <a:cxnLst/>
              <a:rect r="r" b="b" t="t" l="l"/>
              <a:pathLst>
                <a:path h="4933876" w="4183516">
                  <a:moveTo>
                    <a:pt x="0" y="0"/>
                  </a:moveTo>
                  <a:lnTo>
                    <a:pt x="4183516" y="0"/>
                  </a:lnTo>
                  <a:lnTo>
                    <a:pt x="4183516" y="4933876"/>
                  </a:lnTo>
                  <a:lnTo>
                    <a:pt x="0" y="49338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3" id="23"/>
            <p:cNvGrpSpPr/>
            <p:nvPr/>
          </p:nvGrpSpPr>
          <p:grpSpPr>
            <a:xfrm rot="0">
              <a:off x="842895" y="2123860"/>
              <a:ext cx="779587" cy="724628"/>
              <a:chOff x="0" y="0"/>
              <a:chExt cx="836385" cy="777422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1842150" y="2106591"/>
              <a:ext cx="796075" cy="759166"/>
              <a:chOff x="0" y="0"/>
              <a:chExt cx="854074" cy="814476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60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9" id="29"/>
          <p:cNvSpPr txBox="true"/>
          <p:nvPr/>
        </p:nvSpPr>
        <p:spPr>
          <a:xfrm rot="0">
            <a:off x="6939145" y="6671810"/>
            <a:ext cx="4424423" cy="1445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43"/>
              </a:lnSpc>
            </a:pPr>
            <a:r>
              <a:rPr lang="en-US" sz="4388" spc="1176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8869747" y="6649414"/>
            <a:ext cx="514002" cy="487834"/>
          </a:xfrm>
          <a:custGeom>
            <a:avLst/>
            <a:gdLst/>
            <a:ahLst/>
            <a:cxnLst/>
            <a:rect r="r" b="b" t="t" l="l"/>
            <a:pathLst>
              <a:path h="487834" w="514002">
                <a:moveTo>
                  <a:pt x="0" y="0"/>
                </a:moveTo>
                <a:lnTo>
                  <a:pt x="514001" y="0"/>
                </a:lnTo>
                <a:lnTo>
                  <a:pt x="514001" y="487834"/>
                </a:lnTo>
                <a:lnTo>
                  <a:pt x="0" y="48783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8280630" y="6649414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9642536" y="6649414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3958334" y="6241285"/>
            <a:ext cx="4716963" cy="4268851"/>
          </a:xfrm>
          <a:custGeom>
            <a:avLst/>
            <a:gdLst/>
            <a:ahLst/>
            <a:cxnLst/>
            <a:rect r="r" b="b" t="t" l="l"/>
            <a:pathLst>
              <a:path h="4268851" w="4716963">
                <a:moveTo>
                  <a:pt x="0" y="0"/>
                </a:moveTo>
                <a:lnTo>
                  <a:pt x="4716963" y="0"/>
                </a:lnTo>
                <a:lnTo>
                  <a:pt x="4716963" y="4268851"/>
                </a:lnTo>
                <a:lnTo>
                  <a:pt x="0" y="4268851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7612901" y="5533916"/>
            <a:ext cx="3062198" cy="104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8"/>
              </a:lnSpc>
            </a:pPr>
            <a:r>
              <a:rPr lang="en-US" sz="4920" spc="969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623280" y="3857129"/>
            <a:ext cx="737665" cy="502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6"/>
              </a:lnSpc>
            </a:pPr>
            <a:r>
              <a:rPr lang="en-US" sz="279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932305" y="3892350"/>
            <a:ext cx="712751" cy="441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9"/>
              </a:lnSpc>
            </a:pPr>
            <a:r>
              <a:rPr lang="en-US" sz="2428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2154409" y="2356079"/>
            <a:ext cx="13979181" cy="6902221"/>
          </a:xfrm>
          <a:custGeom>
            <a:avLst/>
            <a:gdLst/>
            <a:ahLst/>
            <a:cxnLst/>
            <a:rect r="r" b="b" t="t" l="l"/>
            <a:pathLst>
              <a:path h="6902221" w="13979181">
                <a:moveTo>
                  <a:pt x="0" y="0"/>
                </a:moveTo>
                <a:lnTo>
                  <a:pt x="13979182" y="0"/>
                </a:lnTo>
                <a:lnTo>
                  <a:pt x="13979182" y="6902221"/>
                </a:lnTo>
                <a:lnTo>
                  <a:pt x="0" y="690222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496577" y="978006"/>
            <a:ext cx="13294846" cy="10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292"/>
              </a:lnSpc>
              <a:spcBef>
                <a:spcPct val="0"/>
              </a:spcBef>
            </a:pPr>
            <a:r>
              <a:rPr lang="en-US" b="true" sz="592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UML (Unified Modelling Language)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4671753" y="2398484"/>
            <a:ext cx="9214669" cy="6202979"/>
          </a:xfrm>
          <a:custGeom>
            <a:avLst/>
            <a:gdLst/>
            <a:ahLst/>
            <a:cxnLst/>
            <a:rect r="r" b="b" t="t" l="l"/>
            <a:pathLst>
              <a:path h="6202979" w="9214669">
                <a:moveTo>
                  <a:pt x="0" y="0"/>
                </a:moveTo>
                <a:lnTo>
                  <a:pt x="9214669" y="0"/>
                </a:lnTo>
                <a:lnTo>
                  <a:pt x="9214669" y="6202979"/>
                </a:lnTo>
                <a:lnTo>
                  <a:pt x="0" y="620297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-454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364575" y="433533"/>
            <a:ext cx="3558851" cy="10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292"/>
              </a:lnSpc>
              <a:spcBef>
                <a:spcPct val="0"/>
              </a:spcBef>
            </a:pPr>
            <a:r>
              <a:rPr lang="en-US" b="true" sz="592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USE CASE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3508422" y="1557426"/>
            <a:ext cx="11271157" cy="7946165"/>
          </a:xfrm>
          <a:custGeom>
            <a:avLst/>
            <a:gdLst/>
            <a:ahLst/>
            <a:cxnLst/>
            <a:rect r="r" b="b" t="t" l="l"/>
            <a:pathLst>
              <a:path h="7946165" w="11271157">
                <a:moveTo>
                  <a:pt x="0" y="0"/>
                </a:moveTo>
                <a:lnTo>
                  <a:pt x="11271156" y="0"/>
                </a:lnTo>
                <a:lnTo>
                  <a:pt x="11271156" y="7946165"/>
                </a:lnTo>
                <a:lnTo>
                  <a:pt x="0" y="7946165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775210" y="382984"/>
            <a:ext cx="4737580" cy="10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292"/>
              </a:lnSpc>
              <a:spcBef>
                <a:spcPct val="0"/>
              </a:spcBef>
            </a:pPr>
            <a:r>
              <a:rPr lang="en-US" b="true" sz="592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ER DIAGRAM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2696764" y="2348583"/>
            <a:ext cx="11484787" cy="6806340"/>
          </a:xfrm>
          <a:custGeom>
            <a:avLst/>
            <a:gdLst/>
            <a:ahLst/>
            <a:cxnLst/>
            <a:rect r="r" b="b" t="t" l="l"/>
            <a:pathLst>
              <a:path h="6806340" w="11484787">
                <a:moveTo>
                  <a:pt x="0" y="0"/>
                </a:moveTo>
                <a:lnTo>
                  <a:pt x="11484787" y="0"/>
                </a:lnTo>
                <a:lnTo>
                  <a:pt x="11484787" y="6806340"/>
                </a:lnTo>
                <a:lnTo>
                  <a:pt x="0" y="6806340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5409322" y="307557"/>
            <a:ext cx="7469356" cy="10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292"/>
              </a:lnSpc>
              <a:spcBef>
                <a:spcPct val="0"/>
              </a:spcBef>
            </a:pPr>
            <a:r>
              <a:rPr lang="en-US" b="true" sz="592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Sequence Diagram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6813574" y="435568"/>
            <a:ext cx="4660853" cy="9415864"/>
          </a:xfrm>
          <a:custGeom>
            <a:avLst/>
            <a:gdLst/>
            <a:ahLst/>
            <a:cxnLst/>
            <a:rect r="r" b="b" t="t" l="l"/>
            <a:pathLst>
              <a:path h="9415864" w="4660853">
                <a:moveTo>
                  <a:pt x="0" y="0"/>
                </a:moveTo>
                <a:lnTo>
                  <a:pt x="4660852" y="0"/>
                </a:lnTo>
                <a:lnTo>
                  <a:pt x="4660852" y="9415864"/>
                </a:lnTo>
                <a:lnTo>
                  <a:pt x="0" y="941586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497116" y="3397473"/>
            <a:ext cx="3772733" cy="10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292"/>
              </a:lnSpc>
              <a:spcBef>
                <a:spcPct val="0"/>
              </a:spcBef>
            </a:pPr>
            <a:r>
              <a:rPr lang="en-US" b="true" sz="592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Definition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497116" y="4532924"/>
            <a:ext cx="3772733" cy="10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92"/>
              </a:lnSpc>
              <a:spcBef>
                <a:spcPct val="0"/>
              </a:spcBef>
            </a:pPr>
            <a:r>
              <a:rPr lang="en-US" b="true" sz="592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of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497116" y="5668376"/>
            <a:ext cx="3772733" cy="10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92"/>
              </a:lnSpc>
              <a:spcBef>
                <a:spcPct val="0"/>
              </a:spcBef>
            </a:pPr>
            <a:r>
              <a:rPr lang="en-US" b="true" sz="592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Modules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188747" y="325598"/>
            <a:ext cx="6886343" cy="9517943"/>
          </a:xfrm>
          <a:custGeom>
            <a:avLst/>
            <a:gdLst/>
            <a:ahLst/>
            <a:cxnLst/>
            <a:rect r="r" b="b" t="t" l="l"/>
            <a:pathLst>
              <a:path h="9517943" w="6886343">
                <a:moveTo>
                  <a:pt x="0" y="0"/>
                </a:moveTo>
                <a:lnTo>
                  <a:pt x="6886343" y="0"/>
                </a:lnTo>
                <a:lnTo>
                  <a:pt x="6886343" y="9517942"/>
                </a:lnTo>
                <a:lnTo>
                  <a:pt x="0" y="9517942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-108220" r="-19319" b="-15219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072446" y="3399911"/>
            <a:ext cx="4463809" cy="3230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74"/>
              </a:lnSpc>
              <a:spcBef>
                <a:spcPct val="0"/>
              </a:spcBef>
            </a:pPr>
            <a:r>
              <a:rPr lang="en-US" b="true" sz="905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Flow Chart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2863677" y="1516773"/>
            <a:ext cx="12568981" cy="3300759"/>
          </a:xfrm>
          <a:custGeom>
            <a:avLst/>
            <a:gdLst/>
            <a:ahLst/>
            <a:cxnLst/>
            <a:rect r="r" b="b" t="t" l="l"/>
            <a:pathLst>
              <a:path h="3300759" w="12568981">
                <a:moveTo>
                  <a:pt x="0" y="0"/>
                </a:moveTo>
                <a:lnTo>
                  <a:pt x="12568981" y="0"/>
                </a:lnTo>
                <a:lnTo>
                  <a:pt x="12568981" y="3300759"/>
                </a:lnTo>
                <a:lnTo>
                  <a:pt x="0" y="330075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-5044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2859510" y="5679331"/>
            <a:ext cx="12568981" cy="3885532"/>
          </a:xfrm>
          <a:custGeom>
            <a:avLst/>
            <a:gdLst/>
            <a:ahLst/>
            <a:cxnLst/>
            <a:rect r="r" b="b" t="t" l="l"/>
            <a:pathLst>
              <a:path h="3885532" w="12568981">
                <a:moveTo>
                  <a:pt x="0" y="0"/>
                </a:moveTo>
                <a:lnTo>
                  <a:pt x="12568980" y="0"/>
                </a:lnTo>
                <a:lnTo>
                  <a:pt x="12568980" y="3885532"/>
                </a:lnTo>
                <a:lnTo>
                  <a:pt x="0" y="3885532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-7809" t="-2844" r="-22623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863677" y="425754"/>
            <a:ext cx="4867721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Code Snippet 1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816796" y="4674657"/>
            <a:ext cx="5589389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Code Snippet 2.0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2468099" y="1389036"/>
            <a:ext cx="13351803" cy="8285575"/>
          </a:xfrm>
          <a:custGeom>
            <a:avLst/>
            <a:gdLst/>
            <a:ahLst/>
            <a:cxnLst/>
            <a:rect r="r" b="b" t="t" l="l"/>
            <a:pathLst>
              <a:path h="8285575" w="13351803">
                <a:moveTo>
                  <a:pt x="0" y="0"/>
                </a:moveTo>
                <a:lnTo>
                  <a:pt x="13351802" y="0"/>
                </a:lnTo>
                <a:lnTo>
                  <a:pt x="13351802" y="8285575"/>
                </a:lnTo>
                <a:lnTo>
                  <a:pt x="0" y="8285575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-12572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450955" y="379335"/>
            <a:ext cx="5386090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Code Snippet 2.1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2582153" y="1389036"/>
            <a:ext cx="13123694" cy="8297893"/>
          </a:xfrm>
          <a:custGeom>
            <a:avLst/>
            <a:gdLst/>
            <a:ahLst/>
            <a:cxnLst/>
            <a:rect r="r" b="b" t="t" l="l"/>
            <a:pathLst>
              <a:path h="8297893" w="13123694">
                <a:moveTo>
                  <a:pt x="0" y="0"/>
                </a:moveTo>
                <a:lnTo>
                  <a:pt x="13123694" y="0"/>
                </a:lnTo>
                <a:lnTo>
                  <a:pt x="13123694" y="8297893"/>
                </a:lnTo>
                <a:lnTo>
                  <a:pt x="0" y="829789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-26456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21363" y="379335"/>
            <a:ext cx="5045273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Code Snippet 3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2463145" y="1389036"/>
            <a:ext cx="13361710" cy="8120203"/>
          </a:xfrm>
          <a:custGeom>
            <a:avLst/>
            <a:gdLst/>
            <a:ahLst/>
            <a:cxnLst/>
            <a:rect r="r" b="b" t="t" l="l"/>
            <a:pathLst>
              <a:path h="8120203" w="13361710">
                <a:moveTo>
                  <a:pt x="0" y="0"/>
                </a:moveTo>
                <a:lnTo>
                  <a:pt x="13361710" y="0"/>
                </a:lnTo>
                <a:lnTo>
                  <a:pt x="13361710" y="8120203"/>
                </a:lnTo>
                <a:lnTo>
                  <a:pt x="0" y="8120203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-828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08118" y="379335"/>
            <a:ext cx="5071765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Code Snippet 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468786" y="1689810"/>
            <a:ext cx="4843525" cy="128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87"/>
              </a:lnSpc>
              <a:spcBef>
                <a:spcPct val="0"/>
              </a:spcBef>
            </a:pPr>
            <a:r>
              <a:rPr lang="en-US" sz="7491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Study Buddy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929476" y="3161642"/>
            <a:ext cx="2674457" cy="578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5"/>
              </a:lnSpc>
              <a:spcBef>
                <a:spcPct val="0"/>
              </a:spcBef>
            </a:pPr>
            <a:r>
              <a:rPr lang="en-US" sz="3361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Presented By: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915969" y="3809764"/>
            <a:ext cx="5949158" cy="630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8"/>
              </a:lnSpc>
              <a:spcBef>
                <a:spcPct val="0"/>
              </a:spcBef>
            </a:pPr>
            <a:r>
              <a:rPr lang="en-US" sz="3706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Asuncion, Irish Aliyah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915969" y="4609038"/>
            <a:ext cx="5949158" cy="630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8"/>
              </a:lnSpc>
              <a:spcBef>
                <a:spcPct val="0"/>
              </a:spcBef>
            </a:pPr>
            <a:r>
              <a:rPr lang="en-US" sz="3706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Buhain, Ash Jecel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915969" y="5410979"/>
            <a:ext cx="5949158" cy="630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8"/>
              </a:lnSpc>
              <a:spcBef>
                <a:spcPct val="0"/>
              </a:spcBef>
            </a:pPr>
            <a:r>
              <a:rPr lang="en-US" sz="3706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Janda, Sean Angelo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915969" y="6212920"/>
            <a:ext cx="5949158" cy="630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8"/>
              </a:lnSpc>
              <a:spcBef>
                <a:spcPct val="0"/>
              </a:spcBef>
            </a:pPr>
            <a:r>
              <a:rPr lang="en-US" sz="3706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Lontoc, Max Alfred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915969" y="7014861"/>
            <a:ext cx="5949158" cy="630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8"/>
              </a:lnSpc>
              <a:spcBef>
                <a:spcPct val="0"/>
              </a:spcBef>
            </a:pPr>
            <a:r>
              <a:rPr lang="en-US" sz="3706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Santiago, Rainjustine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2915969" y="7816803"/>
            <a:ext cx="5949158" cy="630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8"/>
              </a:lnSpc>
              <a:spcBef>
                <a:spcPct val="0"/>
              </a:spcBef>
            </a:pPr>
            <a:r>
              <a:rPr lang="en-US" sz="3706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Santulan, Jal Joven</a:t>
            </a:r>
          </a:p>
        </p:txBody>
      </p:sp>
      <p:grpSp>
        <p:nvGrpSpPr>
          <p:cNvPr name="Group 41" id="41"/>
          <p:cNvGrpSpPr/>
          <p:nvPr/>
        </p:nvGrpSpPr>
        <p:grpSpPr>
          <a:xfrm rot="0">
            <a:off x="9338248" y="1989086"/>
            <a:ext cx="6308827" cy="6308827"/>
            <a:chOff x="0" y="0"/>
            <a:chExt cx="812800" cy="81280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9395715" y="2046553"/>
            <a:ext cx="6193894" cy="6193894"/>
            <a:chOff x="0" y="0"/>
            <a:chExt cx="812800" cy="81280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47" id="47"/>
          <p:cNvSpPr/>
          <p:nvPr/>
        </p:nvSpPr>
        <p:spPr>
          <a:xfrm flipH="false" flipV="true" rot="0">
            <a:off x="9507692" y="5143500"/>
            <a:ext cx="5969940" cy="2984970"/>
          </a:xfrm>
          <a:custGeom>
            <a:avLst/>
            <a:gdLst/>
            <a:ahLst/>
            <a:cxnLst/>
            <a:rect r="r" b="b" t="t" l="l"/>
            <a:pathLst>
              <a:path h="2984970" w="5969940">
                <a:moveTo>
                  <a:pt x="0" y="2984970"/>
                </a:moveTo>
                <a:lnTo>
                  <a:pt x="5969940" y="2984970"/>
                </a:lnTo>
                <a:lnTo>
                  <a:pt x="5969940" y="0"/>
                </a:lnTo>
                <a:lnTo>
                  <a:pt x="0" y="0"/>
                </a:lnTo>
                <a:lnTo>
                  <a:pt x="0" y="298497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8" id="48"/>
          <p:cNvGrpSpPr/>
          <p:nvPr/>
        </p:nvGrpSpPr>
        <p:grpSpPr>
          <a:xfrm rot="0">
            <a:off x="10634393" y="3440376"/>
            <a:ext cx="3716537" cy="3026088"/>
            <a:chOff x="0" y="0"/>
            <a:chExt cx="868485" cy="70714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51" id="51"/>
          <p:cNvSpPr/>
          <p:nvPr/>
        </p:nvSpPr>
        <p:spPr>
          <a:xfrm flipH="false" flipV="false" rot="0">
            <a:off x="9618793" y="5199051"/>
            <a:ext cx="5747737" cy="2873869"/>
          </a:xfrm>
          <a:custGeom>
            <a:avLst/>
            <a:gdLst/>
            <a:ahLst/>
            <a:cxnLst/>
            <a:rect r="r" b="b" t="t" l="l"/>
            <a:pathLst>
              <a:path h="2873869" w="5747737">
                <a:moveTo>
                  <a:pt x="0" y="0"/>
                </a:moveTo>
                <a:lnTo>
                  <a:pt x="5747738" y="0"/>
                </a:lnTo>
                <a:lnTo>
                  <a:pt x="5747738" y="2873868"/>
                </a:lnTo>
                <a:lnTo>
                  <a:pt x="0" y="2873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2" id="52"/>
          <p:cNvSpPr/>
          <p:nvPr/>
        </p:nvSpPr>
        <p:spPr>
          <a:xfrm flipH="false" flipV="true" rot="0">
            <a:off x="9383148" y="4487945"/>
            <a:ext cx="6219028" cy="2032690"/>
          </a:xfrm>
          <a:custGeom>
            <a:avLst/>
            <a:gdLst/>
            <a:ahLst/>
            <a:cxnLst/>
            <a:rect r="r" b="b" t="t" l="l"/>
            <a:pathLst>
              <a:path h="2032690" w="6219028">
                <a:moveTo>
                  <a:pt x="0" y="2032690"/>
                </a:moveTo>
                <a:lnTo>
                  <a:pt x="6219028" y="2032690"/>
                </a:lnTo>
                <a:lnTo>
                  <a:pt x="6219028" y="0"/>
                </a:lnTo>
                <a:lnTo>
                  <a:pt x="0" y="0"/>
                </a:lnTo>
                <a:lnTo>
                  <a:pt x="0" y="203269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3" id="53"/>
          <p:cNvSpPr/>
          <p:nvPr/>
        </p:nvSpPr>
        <p:spPr>
          <a:xfrm flipH="false" flipV="false" rot="0">
            <a:off x="10430828" y="3440376"/>
            <a:ext cx="315365" cy="299310"/>
          </a:xfrm>
          <a:custGeom>
            <a:avLst/>
            <a:gdLst/>
            <a:ahLst/>
            <a:cxnLst/>
            <a:rect r="r" b="b" t="t" l="l"/>
            <a:pathLst>
              <a:path h="299310" w="315365">
                <a:moveTo>
                  <a:pt x="0" y="0"/>
                </a:moveTo>
                <a:lnTo>
                  <a:pt x="315365" y="0"/>
                </a:lnTo>
                <a:lnTo>
                  <a:pt x="315365" y="299310"/>
                </a:lnTo>
                <a:lnTo>
                  <a:pt x="0" y="2993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4" id="54"/>
          <p:cNvSpPr/>
          <p:nvPr/>
        </p:nvSpPr>
        <p:spPr>
          <a:xfrm flipH="false" flipV="false" rot="0">
            <a:off x="14243785" y="3440376"/>
            <a:ext cx="315365" cy="299310"/>
          </a:xfrm>
          <a:custGeom>
            <a:avLst/>
            <a:gdLst/>
            <a:ahLst/>
            <a:cxnLst/>
            <a:rect r="r" b="b" t="t" l="l"/>
            <a:pathLst>
              <a:path h="299310" w="315365">
                <a:moveTo>
                  <a:pt x="0" y="0"/>
                </a:moveTo>
                <a:lnTo>
                  <a:pt x="315365" y="0"/>
                </a:lnTo>
                <a:lnTo>
                  <a:pt x="315365" y="299310"/>
                </a:lnTo>
                <a:lnTo>
                  <a:pt x="0" y="29931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5" id="55"/>
          <p:cNvGrpSpPr/>
          <p:nvPr/>
        </p:nvGrpSpPr>
        <p:grpSpPr>
          <a:xfrm rot="0">
            <a:off x="10972966" y="2406205"/>
            <a:ext cx="3006331" cy="3545550"/>
            <a:chOff x="0" y="0"/>
            <a:chExt cx="4008442" cy="472740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4008442" cy="4727400"/>
            </a:xfrm>
            <a:custGeom>
              <a:avLst/>
              <a:gdLst/>
              <a:ahLst/>
              <a:cxnLst/>
              <a:rect r="r" b="b" t="t" l="l"/>
              <a:pathLst>
                <a:path h="4727400" w="4008442">
                  <a:moveTo>
                    <a:pt x="0" y="0"/>
                  </a:moveTo>
                  <a:lnTo>
                    <a:pt x="4008442" y="0"/>
                  </a:lnTo>
                  <a:lnTo>
                    <a:pt x="4008442" y="4727400"/>
                  </a:lnTo>
                  <a:lnTo>
                    <a:pt x="0" y="4727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57" id="57"/>
            <p:cNvGrpSpPr/>
            <p:nvPr/>
          </p:nvGrpSpPr>
          <p:grpSpPr>
            <a:xfrm rot="0">
              <a:off x="807621" y="2034979"/>
              <a:ext cx="746962" cy="694304"/>
              <a:chOff x="0" y="0"/>
              <a:chExt cx="836385" cy="777422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60" id="60"/>
            <p:cNvGrpSpPr/>
            <p:nvPr/>
          </p:nvGrpSpPr>
          <p:grpSpPr>
            <a:xfrm rot="0">
              <a:off x="1765058" y="2018433"/>
              <a:ext cx="762760" cy="727396"/>
              <a:chOff x="0" y="0"/>
              <a:chExt cx="854074" cy="814476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2" id="62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60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63" id="63"/>
          <p:cNvSpPr txBox="true"/>
          <p:nvPr/>
        </p:nvSpPr>
        <p:spPr>
          <a:xfrm rot="0">
            <a:off x="10380077" y="6613392"/>
            <a:ext cx="4239267" cy="1379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6"/>
              </a:lnSpc>
            </a:pPr>
            <a:r>
              <a:rPr lang="en-US" sz="4204" spc="1126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64" id="64"/>
          <p:cNvSpPr/>
          <p:nvPr/>
        </p:nvSpPr>
        <p:spPr>
          <a:xfrm flipH="false" flipV="false" rot="0">
            <a:off x="12229886" y="6586393"/>
            <a:ext cx="492491" cy="467419"/>
          </a:xfrm>
          <a:custGeom>
            <a:avLst/>
            <a:gdLst/>
            <a:ahLst/>
            <a:cxnLst/>
            <a:rect r="r" b="b" t="t" l="l"/>
            <a:pathLst>
              <a:path h="467419" w="492491">
                <a:moveTo>
                  <a:pt x="0" y="0"/>
                </a:moveTo>
                <a:lnTo>
                  <a:pt x="492491" y="0"/>
                </a:lnTo>
                <a:lnTo>
                  <a:pt x="492491" y="467419"/>
                </a:lnTo>
                <a:lnTo>
                  <a:pt x="0" y="46741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5" id="65"/>
          <p:cNvSpPr/>
          <p:nvPr/>
        </p:nvSpPr>
        <p:spPr>
          <a:xfrm flipH="false" flipV="false" rot="0">
            <a:off x="11665423" y="6586393"/>
            <a:ext cx="315365" cy="299310"/>
          </a:xfrm>
          <a:custGeom>
            <a:avLst/>
            <a:gdLst/>
            <a:ahLst/>
            <a:cxnLst/>
            <a:rect r="r" b="b" t="t" l="l"/>
            <a:pathLst>
              <a:path h="299310" w="315365">
                <a:moveTo>
                  <a:pt x="0" y="0"/>
                </a:moveTo>
                <a:lnTo>
                  <a:pt x="315365" y="0"/>
                </a:lnTo>
                <a:lnTo>
                  <a:pt x="315365" y="299310"/>
                </a:lnTo>
                <a:lnTo>
                  <a:pt x="0" y="29931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6" id="66"/>
          <p:cNvSpPr/>
          <p:nvPr/>
        </p:nvSpPr>
        <p:spPr>
          <a:xfrm flipH="false" flipV="false" rot="0">
            <a:off x="12970335" y="6586393"/>
            <a:ext cx="315365" cy="299310"/>
          </a:xfrm>
          <a:custGeom>
            <a:avLst/>
            <a:gdLst/>
            <a:ahLst/>
            <a:cxnLst/>
            <a:rect r="r" b="b" t="t" l="l"/>
            <a:pathLst>
              <a:path h="299310" w="315365">
                <a:moveTo>
                  <a:pt x="0" y="0"/>
                </a:moveTo>
                <a:lnTo>
                  <a:pt x="315364" y="0"/>
                </a:lnTo>
                <a:lnTo>
                  <a:pt x="315364" y="299310"/>
                </a:lnTo>
                <a:lnTo>
                  <a:pt x="0" y="29931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7" id="67"/>
          <p:cNvSpPr txBox="true"/>
          <p:nvPr/>
        </p:nvSpPr>
        <p:spPr>
          <a:xfrm rot="0">
            <a:off x="11025637" y="5513193"/>
            <a:ext cx="2934049" cy="1007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4714" spc="928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10077431" y="3918095"/>
            <a:ext cx="706794" cy="474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3"/>
              </a:lnSpc>
            </a:pPr>
            <a:r>
              <a:rPr lang="en-US" sz="2673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69" id="69"/>
          <p:cNvSpPr txBox="true"/>
          <p:nvPr/>
        </p:nvSpPr>
        <p:spPr>
          <a:xfrm rot="0">
            <a:off x="14206129" y="3942716"/>
            <a:ext cx="682924" cy="424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7"/>
              </a:lnSpc>
            </a:pPr>
            <a:r>
              <a:rPr lang="en-US" sz="232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70" id="70"/>
          <p:cNvSpPr txBox="true"/>
          <p:nvPr/>
        </p:nvSpPr>
        <p:spPr>
          <a:xfrm rot="0">
            <a:off x="6603933" y="3161642"/>
            <a:ext cx="1082407" cy="578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5"/>
              </a:lnSpc>
              <a:spcBef>
                <a:spcPct val="0"/>
              </a:spcBef>
            </a:pPr>
            <a:r>
              <a:rPr lang="en-US" sz="3361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CS3B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2253259" y="1960890"/>
            <a:ext cx="13781482" cy="7297410"/>
          </a:xfrm>
          <a:custGeom>
            <a:avLst/>
            <a:gdLst/>
            <a:ahLst/>
            <a:cxnLst/>
            <a:rect r="r" b="b" t="t" l="l"/>
            <a:pathLst>
              <a:path h="7297410" w="13781482">
                <a:moveTo>
                  <a:pt x="0" y="0"/>
                </a:moveTo>
                <a:lnTo>
                  <a:pt x="13781482" y="0"/>
                </a:lnTo>
                <a:lnTo>
                  <a:pt x="13781482" y="7297410"/>
                </a:lnTo>
                <a:lnTo>
                  <a:pt x="0" y="7297410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-13263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08490" y="821676"/>
            <a:ext cx="5071021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Code Snippet 5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2276596" y="2658460"/>
            <a:ext cx="13734808" cy="4970080"/>
          </a:xfrm>
          <a:custGeom>
            <a:avLst/>
            <a:gdLst/>
            <a:ahLst/>
            <a:cxnLst/>
            <a:rect r="r" b="b" t="t" l="l"/>
            <a:pathLst>
              <a:path h="4970080" w="13734808">
                <a:moveTo>
                  <a:pt x="0" y="0"/>
                </a:moveTo>
                <a:lnTo>
                  <a:pt x="13734808" y="0"/>
                </a:lnTo>
                <a:lnTo>
                  <a:pt x="13734808" y="4970080"/>
                </a:lnTo>
                <a:lnTo>
                  <a:pt x="0" y="4970080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-18158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06183" y="1481523"/>
            <a:ext cx="5075634" cy="93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Code Snippet 6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94401" y="5914315"/>
            <a:ext cx="6247593" cy="4452830"/>
          </a:xfrm>
          <a:custGeom>
            <a:avLst/>
            <a:gdLst/>
            <a:ahLst/>
            <a:cxnLst/>
            <a:rect r="r" b="b" t="t" l="l"/>
            <a:pathLst>
              <a:path h="4452830" w="6247593">
                <a:moveTo>
                  <a:pt x="0" y="0"/>
                </a:moveTo>
                <a:lnTo>
                  <a:pt x="6247593" y="0"/>
                </a:lnTo>
                <a:lnTo>
                  <a:pt x="6247593" y="4452830"/>
                </a:lnTo>
                <a:lnTo>
                  <a:pt x="0" y="44528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3786452" y="1544814"/>
            <a:ext cx="10715096" cy="7283295"/>
            <a:chOff x="0" y="0"/>
            <a:chExt cx="11075277" cy="75281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075277" cy="7527982"/>
            </a:xfrm>
            <a:custGeom>
              <a:avLst/>
              <a:gdLst/>
              <a:ahLst/>
              <a:cxnLst/>
              <a:rect r="r" b="b" t="t" l="l"/>
              <a:pathLst>
                <a:path h="7527982" w="11075277">
                  <a:moveTo>
                    <a:pt x="11013935" y="7526340"/>
                  </a:moveTo>
                  <a:cubicBezTo>
                    <a:pt x="11021175" y="7524308"/>
                    <a:pt x="11028668" y="7521260"/>
                    <a:pt x="11035272" y="7517069"/>
                  </a:cubicBezTo>
                  <a:cubicBezTo>
                    <a:pt x="11028287" y="7521387"/>
                    <a:pt x="11020794" y="7524562"/>
                    <a:pt x="11013935" y="7526340"/>
                  </a:cubicBezTo>
                  <a:close/>
                  <a:moveTo>
                    <a:pt x="11075277" y="7432360"/>
                  </a:moveTo>
                  <a:cubicBezTo>
                    <a:pt x="11075023" y="7443790"/>
                    <a:pt x="11074642" y="7444171"/>
                    <a:pt x="11074260" y="7444171"/>
                  </a:cubicBezTo>
                  <a:cubicBezTo>
                    <a:pt x="11074007" y="7444171"/>
                    <a:pt x="11073880" y="7444044"/>
                    <a:pt x="11073626" y="7445060"/>
                  </a:cubicBezTo>
                  <a:cubicBezTo>
                    <a:pt x="11073372" y="7446330"/>
                    <a:pt x="11073499" y="7447473"/>
                    <a:pt x="11072864" y="7455347"/>
                  </a:cubicBezTo>
                  <a:cubicBezTo>
                    <a:pt x="11072991" y="7461697"/>
                    <a:pt x="11071467" y="7473000"/>
                    <a:pt x="11065371" y="7484938"/>
                  </a:cubicBezTo>
                  <a:cubicBezTo>
                    <a:pt x="11059402" y="7496876"/>
                    <a:pt x="11048734" y="7509068"/>
                    <a:pt x="11035272" y="7517069"/>
                  </a:cubicBezTo>
                  <a:cubicBezTo>
                    <a:pt x="11050258" y="7508179"/>
                    <a:pt x="11061815" y="7492685"/>
                    <a:pt x="11066768" y="7479731"/>
                  </a:cubicBezTo>
                  <a:cubicBezTo>
                    <a:pt x="11071848" y="7466650"/>
                    <a:pt x="11071721" y="7457252"/>
                    <a:pt x="11071085" y="7458395"/>
                  </a:cubicBezTo>
                  <a:cubicBezTo>
                    <a:pt x="11069816" y="7468809"/>
                    <a:pt x="11067276" y="7474270"/>
                    <a:pt x="11066133" y="7477445"/>
                  </a:cubicBezTo>
                  <a:cubicBezTo>
                    <a:pt x="11064863" y="7480620"/>
                    <a:pt x="11063974" y="7481509"/>
                    <a:pt x="11063339" y="7482652"/>
                  </a:cubicBezTo>
                  <a:cubicBezTo>
                    <a:pt x="11062577" y="7483922"/>
                    <a:pt x="11061942" y="7484938"/>
                    <a:pt x="11060291" y="7487732"/>
                  </a:cubicBezTo>
                  <a:cubicBezTo>
                    <a:pt x="11060037" y="7488240"/>
                    <a:pt x="11059656" y="7488875"/>
                    <a:pt x="11059275" y="7489383"/>
                  </a:cubicBezTo>
                  <a:cubicBezTo>
                    <a:pt x="11059275" y="7489383"/>
                    <a:pt x="11058005" y="7494209"/>
                    <a:pt x="11048099" y="7503861"/>
                  </a:cubicBezTo>
                  <a:lnTo>
                    <a:pt x="11046956" y="7507036"/>
                  </a:lnTo>
                  <a:cubicBezTo>
                    <a:pt x="11042510" y="7511481"/>
                    <a:pt x="11035526" y="7516307"/>
                    <a:pt x="11028033" y="7519990"/>
                  </a:cubicBezTo>
                  <a:cubicBezTo>
                    <a:pt x="11009237" y="7531166"/>
                    <a:pt x="10993235" y="7527356"/>
                    <a:pt x="10993235" y="7527356"/>
                  </a:cubicBezTo>
                  <a:lnTo>
                    <a:pt x="10967454" y="7523927"/>
                  </a:lnTo>
                  <a:lnTo>
                    <a:pt x="10960596" y="7524308"/>
                  </a:lnTo>
                  <a:lnTo>
                    <a:pt x="10913733" y="7521133"/>
                  </a:lnTo>
                  <a:cubicBezTo>
                    <a:pt x="9967082" y="7522657"/>
                    <a:pt x="8466816" y="7520625"/>
                    <a:pt x="7493239" y="7520244"/>
                  </a:cubicBezTo>
                  <a:cubicBezTo>
                    <a:pt x="7066872" y="7520371"/>
                    <a:pt x="5954212" y="7519863"/>
                    <a:pt x="5361401" y="7521133"/>
                  </a:cubicBezTo>
                  <a:lnTo>
                    <a:pt x="5388762" y="7519990"/>
                  </a:lnTo>
                  <a:cubicBezTo>
                    <a:pt x="4679669" y="7520244"/>
                    <a:pt x="3703812" y="7522022"/>
                    <a:pt x="3275164" y="7522403"/>
                  </a:cubicBezTo>
                  <a:lnTo>
                    <a:pt x="3286565" y="7521895"/>
                  </a:lnTo>
                  <a:cubicBezTo>
                    <a:pt x="3001560" y="7522022"/>
                    <a:pt x="2253706" y="7523165"/>
                    <a:pt x="2344908" y="7525324"/>
                  </a:cubicBezTo>
                  <a:cubicBezTo>
                    <a:pt x="1656336" y="7524689"/>
                    <a:pt x="1777178" y="7522657"/>
                    <a:pt x="903923" y="7523800"/>
                  </a:cubicBezTo>
                  <a:lnTo>
                    <a:pt x="1038445" y="7524054"/>
                  </a:lnTo>
                  <a:cubicBezTo>
                    <a:pt x="787640" y="7524054"/>
                    <a:pt x="295152" y="7524181"/>
                    <a:pt x="170688" y="7524181"/>
                  </a:cubicBezTo>
                  <a:cubicBezTo>
                    <a:pt x="153670" y="7524181"/>
                    <a:pt x="135001" y="7524054"/>
                    <a:pt x="115570" y="7524054"/>
                  </a:cubicBezTo>
                  <a:cubicBezTo>
                    <a:pt x="105791" y="7524054"/>
                    <a:pt x="95885" y="7524054"/>
                    <a:pt x="85852" y="7523927"/>
                  </a:cubicBezTo>
                  <a:cubicBezTo>
                    <a:pt x="80645" y="7523800"/>
                    <a:pt x="76708" y="7524054"/>
                    <a:pt x="68453" y="7523546"/>
                  </a:cubicBezTo>
                  <a:cubicBezTo>
                    <a:pt x="61087" y="7522657"/>
                    <a:pt x="53975" y="7520879"/>
                    <a:pt x="47117" y="7518085"/>
                  </a:cubicBezTo>
                  <a:cubicBezTo>
                    <a:pt x="19558" y="7506909"/>
                    <a:pt x="1143" y="7478334"/>
                    <a:pt x="1270" y="7450267"/>
                  </a:cubicBezTo>
                  <a:cubicBezTo>
                    <a:pt x="1270" y="7430836"/>
                    <a:pt x="1270" y="7412421"/>
                    <a:pt x="1397" y="7395784"/>
                  </a:cubicBezTo>
                  <a:cubicBezTo>
                    <a:pt x="1270" y="7362764"/>
                    <a:pt x="1270" y="7336856"/>
                    <a:pt x="1270" y="7208151"/>
                  </a:cubicBezTo>
                  <a:lnTo>
                    <a:pt x="1651" y="7260066"/>
                  </a:lnTo>
                  <a:cubicBezTo>
                    <a:pt x="508" y="6737949"/>
                    <a:pt x="1778" y="6073438"/>
                    <a:pt x="0" y="5540939"/>
                  </a:cubicBezTo>
                  <a:cubicBezTo>
                    <a:pt x="1016" y="4550105"/>
                    <a:pt x="2413" y="278247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2620793" y="508"/>
                    <a:pt x="8573977" y="635"/>
                    <a:pt x="10925035" y="0"/>
                  </a:cubicBezTo>
                  <a:lnTo>
                    <a:pt x="10920845" y="254"/>
                  </a:lnTo>
                  <a:cubicBezTo>
                    <a:pt x="10934053" y="254"/>
                    <a:pt x="10952214" y="127"/>
                    <a:pt x="10973931" y="127"/>
                  </a:cubicBezTo>
                  <a:cubicBezTo>
                    <a:pt x="10979392" y="127"/>
                    <a:pt x="10984980" y="127"/>
                    <a:pt x="10990949" y="127"/>
                  </a:cubicBezTo>
                  <a:lnTo>
                    <a:pt x="10993235" y="127"/>
                  </a:lnTo>
                  <a:lnTo>
                    <a:pt x="10996664" y="254"/>
                  </a:lnTo>
                  <a:cubicBezTo>
                    <a:pt x="10998950" y="381"/>
                    <a:pt x="11001235" y="381"/>
                    <a:pt x="11003522" y="762"/>
                  </a:cubicBezTo>
                  <a:cubicBezTo>
                    <a:pt x="11008094" y="1270"/>
                    <a:pt x="11012793" y="2413"/>
                    <a:pt x="11017365" y="3810"/>
                  </a:cubicBezTo>
                  <a:cubicBezTo>
                    <a:pt x="11035653" y="9525"/>
                    <a:pt x="11052797" y="22860"/>
                    <a:pt x="11062831" y="41656"/>
                  </a:cubicBezTo>
                  <a:cubicBezTo>
                    <a:pt x="11067784" y="51054"/>
                    <a:pt x="11071085" y="61722"/>
                    <a:pt x="11071847" y="72771"/>
                  </a:cubicBezTo>
                  <a:cubicBezTo>
                    <a:pt x="11072229" y="79121"/>
                    <a:pt x="11072102" y="81915"/>
                    <a:pt x="11072102" y="85725"/>
                  </a:cubicBezTo>
                  <a:cubicBezTo>
                    <a:pt x="11072102" y="89408"/>
                    <a:pt x="11072102" y="93091"/>
                    <a:pt x="11072102" y="96901"/>
                  </a:cubicBezTo>
                  <a:cubicBezTo>
                    <a:pt x="11072102" y="111887"/>
                    <a:pt x="11072229" y="127254"/>
                    <a:pt x="11072229" y="143002"/>
                  </a:cubicBezTo>
                  <a:cubicBezTo>
                    <a:pt x="11072356" y="207049"/>
                    <a:pt x="11072483" y="588253"/>
                    <a:pt x="11072610" y="969457"/>
                  </a:cubicBezTo>
                  <a:cubicBezTo>
                    <a:pt x="11072864" y="2495756"/>
                    <a:pt x="11073245" y="4020573"/>
                    <a:pt x="11073372" y="4636136"/>
                  </a:cubicBezTo>
                  <a:lnTo>
                    <a:pt x="11074642" y="4883844"/>
                  </a:lnTo>
                  <a:cubicBezTo>
                    <a:pt x="11073626" y="5141935"/>
                    <a:pt x="11074388" y="5383711"/>
                    <a:pt x="11073626" y="5738216"/>
                  </a:cubicBezTo>
                  <a:cubicBezTo>
                    <a:pt x="11073753" y="5923626"/>
                    <a:pt x="11074769" y="5846495"/>
                    <a:pt x="11075022" y="5758981"/>
                  </a:cubicBezTo>
                  <a:cubicBezTo>
                    <a:pt x="11074260" y="6067505"/>
                    <a:pt x="11075277" y="6402727"/>
                    <a:pt x="11074515" y="6573305"/>
                  </a:cubicBezTo>
                  <a:lnTo>
                    <a:pt x="11074134" y="6521390"/>
                  </a:lnTo>
                  <a:cubicBezTo>
                    <a:pt x="11072864" y="7003457"/>
                    <a:pt x="11076166" y="7283798"/>
                    <a:pt x="11074769" y="7376607"/>
                  </a:cubicBezTo>
                  <a:lnTo>
                    <a:pt x="11074515" y="7376226"/>
                  </a:lnTo>
                  <a:cubicBezTo>
                    <a:pt x="11073626" y="7394895"/>
                    <a:pt x="11074896" y="7416104"/>
                    <a:pt x="11075277" y="7432360"/>
                  </a:cubicBezTo>
                  <a:close/>
                  <a:moveTo>
                    <a:pt x="11032859" y="7516688"/>
                  </a:moveTo>
                  <a:cubicBezTo>
                    <a:pt x="11032224" y="7517069"/>
                    <a:pt x="11031716" y="7517450"/>
                    <a:pt x="11031208" y="7517831"/>
                  </a:cubicBezTo>
                  <a:cubicBezTo>
                    <a:pt x="11031716" y="7517577"/>
                    <a:pt x="11032224" y="7517450"/>
                    <a:pt x="11032732" y="7517069"/>
                  </a:cubicBezTo>
                  <a:cubicBezTo>
                    <a:pt x="11032732" y="7517069"/>
                    <a:pt x="11032859" y="7516815"/>
                    <a:pt x="11032859" y="7516688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2067459">
            <a:off x="16013700" y="-824643"/>
            <a:ext cx="1855547" cy="3424667"/>
          </a:xfrm>
          <a:custGeom>
            <a:avLst/>
            <a:gdLst/>
            <a:ahLst/>
            <a:cxnLst/>
            <a:rect r="r" b="b" t="t" l="l"/>
            <a:pathLst>
              <a:path h="3424667" w="1855547">
                <a:moveTo>
                  <a:pt x="0" y="0"/>
                </a:moveTo>
                <a:lnTo>
                  <a:pt x="1855547" y="0"/>
                </a:lnTo>
                <a:lnTo>
                  <a:pt x="1855547" y="3424667"/>
                </a:lnTo>
                <a:lnTo>
                  <a:pt x="0" y="3424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-306365"/>
            <a:ext cx="1924070" cy="3130882"/>
          </a:xfrm>
          <a:custGeom>
            <a:avLst/>
            <a:gdLst/>
            <a:ahLst/>
            <a:cxnLst/>
            <a:rect r="r" b="b" t="t" l="l"/>
            <a:pathLst>
              <a:path h="3130882" w="1924070">
                <a:moveTo>
                  <a:pt x="0" y="0"/>
                </a:moveTo>
                <a:lnTo>
                  <a:pt x="1924070" y="0"/>
                </a:lnTo>
                <a:lnTo>
                  <a:pt x="1924070" y="3130882"/>
                </a:lnTo>
                <a:lnTo>
                  <a:pt x="0" y="31308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58334" y="6241285"/>
            <a:ext cx="4716963" cy="4268851"/>
          </a:xfrm>
          <a:custGeom>
            <a:avLst/>
            <a:gdLst/>
            <a:ahLst/>
            <a:cxnLst/>
            <a:rect r="r" b="b" t="t" l="l"/>
            <a:pathLst>
              <a:path h="4268851" w="4716963">
                <a:moveTo>
                  <a:pt x="0" y="0"/>
                </a:moveTo>
                <a:lnTo>
                  <a:pt x="4716963" y="0"/>
                </a:lnTo>
                <a:lnTo>
                  <a:pt x="4716963" y="4268851"/>
                </a:lnTo>
                <a:lnTo>
                  <a:pt x="0" y="426885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5851813" y="1851313"/>
            <a:ext cx="6584374" cy="658437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911789" y="1911289"/>
            <a:ext cx="6464421" cy="646442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true" rot="0">
            <a:off x="6028657" y="5143500"/>
            <a:ext cx="6230685" cy="3115343"/>
          </a:xfrm>
          <a:custGeom>
            <a:avLst/>
            <a:gdLst/>
            <a:ahLst/>
            <a:cxnLst/>
            <a:rect r="r" b="b" t="t" l="l"/>
            <a:pathLst>
              <a:path h="3115343" w="6230685">
                <a:moveTo>
                  <a:pt x="0" y="3115343"/>
                </a:moveTo>
                <a:lnTo>
                  <a:pt x="6230686" y="3115343"/>
                </a:lnTo>
                <a:lnTo>
                  <a:pt x="6230686" y="0"/>
                </a:lnTo>
                <a:lnTo>
                  <a:pt x="0" y="0"/>
                </a:lnTo>
                <a:lnTo>
                  <a:pt x="0" y="3115343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7204569" y="3365990"/>
            <a:ext cx="3878863" cy="3158256"/>
            <a:chOff x="0" y="0"/>
            <a:chExt cx="868485" cy="7071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6144611" y="5201477"/>
            <a:ext cx="5998778" cy="2999389"/>
          </a:xfrm>
          <a:custGeom>
            <a:avLst/>
            <a:gdLst/>
            <a:ahLst/>
            <a:cxnLst/>
            <a:rect r="r" b="b" t="t" l="l"/>
            <a:pathLst>
              <a:path h="2999389" w="5998778">
                <a:moveTo>
                  <a:pt x="0" y="0"/>
                </a:moveTo>
                <a:lnTo>
                  <a:pt x="5998778" y="0"/>
                </a:lnTo>
                <a:lnTo>
                  <a:pt x="5998778" y="2999389"/>
                </a:lnTo>
                <a:lnTo>
                  <a:pt x="0" y="299938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true" rot="0">
            <a:off x="5898674" y="4459313"/>
            <a:ext cx="6490653" cy="2121470"/>
          </a:xfrm>
          <a:custGeom>
            <a:avLst/>
            <a:gdLst/>
            <a:ahLst/>
            <a:cxnLst/>
            <a:rect r="r" b="b" t="t" l="l"/>
            <a:pathLst>
              <a:path h="2121470" w="6490653">
                <a:moveTo>
                  <a:pt x="0" y="2121470"/>
                </a:moveTo>
                <a:lnTo>
                  <a:pt x="6490652" y="2121470"/>
                </a:lnTo>
                <a:lnTo>
                  <a:pt x="6490652" y="0"/>
                </a:lnTo>
                <a:lnTo>
                  <a:pt x="0" y="0"/>
                </a:lnTo>
                <a:lnTo>
                  <a:pt x="0" y="212147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6992112" y="3365990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0971606" y="3365990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7557929" y="2286650"/>
            <a:ext cx="3137637" cy="3700407"/>
            <a:chOff x="0" y="0"/>
            <a:chExt cx="4183516" cy="4933876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183516" cy="4933876"/>
            </a:xfrm>
            <a:custGeom>
              <a:avLst/>
              <a:gdLst/>
              <a:ahLst/>
              <a:cxnLst/>
              <a:rect r="r" b="b" t="t" l="l"/>
              <a:pathLst>
                <a:path h="4933876" w="4183516">
                  <a:moveTo>
                    <a:pt x="0" y="0"/>
                  </a:moveTo>
                  <a:lnTo>
                    <a:pt x="4183516" y="0"/>
                  </a:lnTo>
                  <a:lnTo>
                    <a:pt x="4183516" y="4933876"/>
                  </a:lnTo>
                  <a:lnTo>
                    <a:pt x="0" y="49338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4" id="24"/>
            <p:cNvGrpSpPr/>
            <p:nvPr/>
          </p:nvGrpSpPr>
          <p:grpSpPr>
            <a:xfrm rot="0">
              <a:off x="842895" y="2123860"/>
              <a:ext cx="779587" cy="724628"/>
              <a:chOff x="0" y="0"/>
              <a:chExt cx="836385" cy="777422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7" id="27"/>
            <p:cNvGrpSpPr/>
            <p:nvPr/>
          </p:nvGrpSpPr>
          <p:grpSpPr>
            <a:xfrm rot="0">
              <a:off x="1842150" y="2106591"/>
              <a:ext cx="796075" cy="759166"/>
              <a:chOff x="0" y="0"/>
              <a:chExt cx="854074" cy="814476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60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30" id="30"/>
          <p:cNvSpPr txBox="true"/>
          <p:nvPr/>
        </p:nvSpPr>
        <p:spPr>
          <a:xfrm rot="0">
            <a:off x="6939145" y="6671810"/>
            <a:ext cx="4424423" cy="1445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43"/>
              </a:lnSpc>
            </a:pPr>
            <a:r>
              <a:rPr lang="en-US" sz="4388" spc="1176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31" id="31"/>
          <p:cNvSpPr/>
          <p:nvPr/>
        </p:nvSpPr>
        <p:spPr>
          <a:xfrm flipH="false" flipV="false" rot="0">
            <a:off x="8869747" y="6649414"/>
            <a:ext cx="514002" cy="487834"/>
          </a:xfrm>
          <a:custGeom>
            <a:avLst/>
            <a:gdLst/>
            <a:ahLst/>
            <a:cxnLst/>
            <a:rect r="r" b="b" t="t" l="l"/>
            <a:pathLst>
              <a:path h="487834" w="514002">
                <a:moveTo>
                  <a:pt x="0" y="0"/>
                </a:moveTo>
                <a:lnTo>
                  <a:pt x="514001" y="0"/>
                </a:lnTo>
                <a:lnTo>
                  <a:pt x="514001" y="487834"/>
                </a:lnTo>
                <a:lnTo>
                  <a:pt x="0" y="487834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8280630" y="6649414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9642536" y="6649414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7612901" y="5533916"/>
            <a:ext cx="3062198" cy="104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8"/>
              </a:lnSpc>
            </a:pPr>
            <a:r>
              <a:rPr lang="en-US" sz="4920" spc="969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623280" y="3857129"/>
            <a:ext cx="737665" cy="502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6"/>
              </a:lnSpc>
            </a:pPr>
            <a:r>
              <a:rPr lang="en-US" sz="279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932305" y="3892350"/>
            <a:ext cx="712751" cy="441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9"/>
              </a:lnSpc>
            </a:pPr>
            <a:r>
              <a:rPr lang="en-US" sz="2428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531107" y="1944224"/>
            <a:ext cx="644171" cy="6265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70"/>
              </a:lnSpc>
            </a:pPr>
            <a:r>
              <a:rPr lang="en-US" sz="7122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T</a:t>
            </a:r>
          </a:p>
          <a:p>
            <a:pPr algn="ctr">
              <a:lnSpc>
                <a:spcPts val="9970"/>
              </a:lnSpc>
            </a:pPr>
            <a:r>
              <a:rPr lang="en-US" sz="7122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H</a:t>
            </a:r>
          </a:p>
          <a:p>
            <a:pPr algn="ctr">
              <a:lnSpc>
                <a:spcPts val="9970"/>
              </a:lnSpc>
            </a:pPr>
            <a:r>
              <a:rPr lang="en-US" sz="7122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A</a:t>
            </a:r>
          </a:p>
          <a:p>
            <a:pPr algn="ctr">
              <a:lnSpc>
                <a:spcPts val="9970"/>
              </a:lnSpc>
            </a:pPr>
            <a:r>
              <a:rPr lang="en-US" sz="7122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N</a:t>
            </a:r>
          </a:p>
          <a:p>
            <a:pPr algn="ctr">
              <a:lnSpc>
                <a:spcPts val="9970"/>
              </a:lnSpc>
            </a:pPr>
            <a:r>
              <a:rPr lang="en-US" sz="7122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K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169612" y="3221697"/>
            <a:ext cx="600649" cy="374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70"/>
              </a:lnSpc>
            </a:pPr>
            <a:r>
              <a:rPr lang="en-US" sz="7122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Y</a:t>
            </a:r>
          </a:p>
          <a:p>
            <a:pPr algn="ctr">
              <a:lnSpc>
                <a:spcPts val="9970"/>
              </a:lnSpc>
            </a:pPr>
            <a:r>
              <a:rPr lang="en-US" sz="7122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O</a:t>
            </a:r>
          </a:p>
          <a:p>
            <a:pPr algn="ctr">
              <a:lnSpc>
                <a:spcPts val="9970"/>
              </a:lnSpc>
            </a:pPr>
            <a:r>
              <a:rPr lang="en-US" sz="7122">
                <a:solidFill>
                  <a:srgbClr val="000000"/>
                </a:solidFill>
                <a:latin typeface="Bree Serif"/>
                <a:ea typeface="Bree Serif"/>
                <a:cs typeface="Bree Serif"/>
                <a:sym typeface="Bree Serif"/>
              </a:rPr>
              <a:t>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94401" y="5914315"/>
            <a:ext cx="6247593" cy="4452830"/>
          </a:xfrm>
          <a:custGeom>
            <a:avLst/>
            <a:gdLst/>
            <a:ahLst/>
            <a:cxnLst/>
            <a:rect r="r" b="b" t="t" l="l"/>
            <a:pathLst>
              <a:path h="4452830" w="6247593">
                <a:moveTo>
                  <a:pt x="0" y="0"/>
                </a:moveTo>
                <a:lnTo>
                  <a:pt x="6247593" y="0"/>
                </a:lnTo>
                <a:lnTo>
                  <a:pt x="6247593" y="4452830"/>
                </a:lnTo>
                <a:lnTo>
                  <a:pt x="0" y="44528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3786452" y="1544814"/>
            <a:ext cx="10715096" cy="7283295"/>
            <a:chOff x="0" y="0"/>
            <a:chExt cx="11075277" cy="75281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075277" cy="7527982"/>
            </a:xfrm>
            <a:custGeom>
              <a:avLst/>
              <a:gdLst/>
              <a:ahLst/>
              <a:cxnLst/>
              <a:rect r="r" b="b" t="t" l="l"/>
              <a:pathLst>
                <a:path h="7527982" w="11075277">
                  <a:moveTo>
                    <a:pt x="11013935" y="7526340"/>
                  </a:moveTo>
                  <a:cubicBezTo>
                    <a:pt x="11021175" y="7524308"/>
                    <a:pt x="11028668" y="7521260"/>
                    <a:pt x="11035272" y="7517069"/>
                  </a:cubicBezTo>
                  <a:cubicBezTo>
                    <a:pt x="11028287" y="7521387"/>
                    <a:pt x="11020794" y="7524562"/>
                    <a:pt x="11013935" y="7526340"/>
                  </a:cubicBezTo>
                  <a:close/>
                  <a:moveTo>
                    <a:pt x="11075277" y="7432360"/>
                  </a:moveTo>
                  <a:cubicBezTo>
                    <a:pt x="11075023" y="7443790"/>
                    <a:pt x="11074642" y="7444171"/>
                    <a:pt x="11074260" y="7444171"/>
                  </a:cubicBezTo>
                  <a:cubicBezTo>
                    <a:pt x="11074007" y="7444171"/>
                    <a:pt x="11073880" y="7444044"/>
                    <a:pt x="11073626" y="7445060"/>
                  </a:cubicBezTo>
                  <a:cubicBezTo>
                    <a:pt x="11073372" y="7446330"/>
                    <a:pt x="11073499" y="7447473"/>
                    <a:pt x="11072864" y="7455347"/>
                  </a:cubicBezTo>
                  <a:cubicBezTo>
                    <a:pt x="11072991" y="7461697"/>
                    <a:pt x="11071467" y="7473000"/>
                    <a:pt x="11065371" y="7484938"/>
                  </a:cubicBezTo>
                  <a:cubicBezTo>
                    <a:pt x="11059402" y="7496876"/>
                    <a:pt x="11048734" y="7509068"/>
                    <a:pt x="11035272" y="7517069"/>
                  </a:cubicBezTo>
                  <a:cubicBezTo>
                    <a:pt x="11050258" y="7508179"/>
                    <a:pt x="11061815" y="7492685"/>
                    <a:pt x="11066768" y="7479731"/>
                  </a:cubicBezTo>
                  <a:cubicBezTo>
                    <a:pt x="11071848" y="7466650"/>
                    <a:pt x="11071721" y="7457252"/>
                    <a:pt x="11071085" y="7458395"/>
                  </a:cubicBezTo>
                  <a:cubicBezTo>
                    <a:pt x="11069816" y="7468809"/>
                    <a:pt x="11067276" y="7474270"/>
                    <a:pt x="11066133" y="7477445"/>
                  </a:cubicBezTo>
                  <a:cubicBezTo>
                    <a:pt x="11064863" y="7480620"/>
                    <a:pt x="11063974" y="7481509"/>
                    <a:pt x="11063339" y="7482652"/>
                  </a:cubicBezTo>
                  <a:cubicBezTo>
                    <a:pt x="11062577" y="7483922"/>
                    <a:pt x="11061942" y="7484938"/>
                    <a:pt x="11060291" y="7487732"/>
                  </a:cubicBezTo>
                  <a:cubicBezTo>
                    <a:pt x="11060037" y="7488240"/>
                    <a:pt x="11059656" y="7488875"/>
                    <a:pt x="11059275" y="7489383"/>
                  </a:cubicBezTo>
                  <a:cubicBezTo>
                    <a:pt x="11059275" y="7489383"/>
                    <a:pt x="11058005" y="7494209"/>
                    <a:pt x="11048099" y="7503861"/>
                  </a:cubicBezTo>
                  <a:lnTo>
                    <a:pt x="11046956" y="7507036"/>
                  </a:lnTo>
                  <a:cubicBezTo>
                    <a:pt x="11042510" y="7511481"/>
                    <a:pt x="11035526" y="7516307"/>
                    <a:pt x="11028033" y="7519990"/>
                  </a:cubicBezTo>
                  <a:cubicBezTo>
                    <a:pt x="11009237" y="7531166"/>
                    <a:pt x="10993235" y="7527356"/>
                    <a:pt x="10993235" y="7527356"/>
                  </a:cubicBezTo>
                  <a:lnTo>
                    <a:pt x="10967454" y="7523927"/>
                  </a:lnTo>
                  <a:lnTo>
                    <a:pt x="10960596" y="7524308"/>
                  </a:lnTo>
                  <a:lnTo>
                    <a:pt x="10913733" y="7521133"/>
                  </a:lnTo>
                  <a:cubicBezTo>
                    <a:pt x="9967082" y="7522657"/>
                    <a:pt x="8466816" y="7520625"/>
                    <a:pt x="7493239" y="7520244"/>
                  </a:cubicBezTo>
                  <a:cubicBezTo>
                    <a:pt x="7066872" y="7520371"/>
                    <a:pt x="5954212" y="7519863"/>
                    <a:pt x="5361401" y="7521133"/>
                  </a:cubicBezTo>
                  <a:lnTo>
                    <a:pt x="5388762" y="7519990"/>
                  </a:lnTo>
                  <a:cubicBezTo>
                    <a:pt x="4679669" y="7520244"/>
                    <a:pt x="3703812" y="7522022"/>
                    <a:pt x="3275164" y="7522403"/>
                  </a:cubicBezTo>
                  <a:lnTo>
                    <a:pt x="3286565" y="7521895"/>
                  </a:lnTo>
                  <a:cubicBezTo>
                    <a:pt x="3001560" y="7522022"/>
                    <a:pt x="2253706" y="7523165"/>
                    <a:pt x="2344908" y="7525324"/>
                  </a:cubicBezTo>
                  <a:cubicBezTo>
                    <a:pt x="1656336" y="7524689"/>
                    <a:pt x="1777178" y="7522657"/>
                    <a:pt x="903923" y="7523800"/>
                  </a:cubicBezTo>
                  <a:lnTo>
                    <a:pt x="1038445" y="7524054"/>
                  </a:lnTo>
                  <a:cubicBezTo>
                    <a:pt x="787640" y="7524054"/>
                    <a:pt x="295152" y="7524181"/>
                    <a:pt x="170688" y="7524181"/>
                  </a:cubicBezTo>
                  <a:cubicBezTo>
                    <a:pt x="153670" y="7524181"/>
                    <a:pt x="135001" y="7524054"/>
                    <a:pt x="115570" y="7524054"/>
                  </a:cubicBezTo>
                  <a:cubicBezTo>
                    <a:pt x="105791" y="7524054"/>
                    <a:pt x="95885" y="7524054"/>
                    <a:pt x="85852" y="7523927"/>
                  </a:cubicBezTo>
                  <a:cubicBezTo>
                    <a:pt x="80645" y="7523800"/>
                    <a:pt x="76708" y="7524054"/>
                    <a:pt x="68453" y="7523546"/>
                  </a:cubicBezTo>
                  <a:cubicBezTo>
                    <a:pt x="61087" y="7522657"/>
                    <a:pt x="53975" y="7520879"/>
                    <a:pt x="47117" y="7518085"/>
                  </a:cubicBezTo>
                  <a:cubicBezTo>
                    <a:pt x="19558" y="7506909"/>
                    <a:pt x="1143" y="7478334"/>
                    <a:pt x="1270" y="7450267"/>
                  </a:cubicBezTo>
                  <a:cubicBezTo>
                    <a:pt x="1270" y="7430836"/>
                    <a:pt x="1270" y="7412421"/>
                    <a:pt x="1397" y="7395784"/>
                  </a:cubicBezTo>
                  <a:cubicBezTo>
                    <a:pt x="1270" y="7362764"/>
                    <a:pt x="1270" y="7336856"/>
                    <a:pt x="1270" y="7208151"/>
                  </a:cubicBezTo>
                  <a:lnTo>
                    <a:pt x="1651" y="7260066"/>
                  </a:lnTo>
                  <a:cubicBezTo>
                    <a:pt x="508" y="6737949"/>
                    <a:pt x="1778" y="6073438"/>
                    <a:pt x="0" y="5540939"/>
                  </a:cubicBezTo>
                  <a:cubicBezTo>
                    <a:pt x="1016" y="4550105"/>
                    <a:pt x="2413" y="278247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2620793" y="508"/>
                    <a:pt x="8573977" y="635"/>
                    <a:pt x="10925035" y="0"/>
                  </a:cubicBezTo>
                  <a:lnTo>
                    <a:pt x="10920845" y="254"/>
                  </a:lnTo>
                  <a:cubicBezTo>
                    <a:pt x="10934053" y="254"/>
                    <a:pt x="10952214" y="127"/>
                    <a:pt x="10973931" y="127"/>
                  </a:cubicBezTo>
                  <a:cubicBezTo>
                    <a:pt x="10979392" y="127"/>
                    <a:pt x="10984980" y="127"/>
                    <a:pt x="10990949" y="127"/>
                  </a:cubicBezTo>
                  <a:lnTo>
                    <a:pt x="10993235" y="127"/>
                  </a:lnTo>
                  <a:lnTo>
                    <a:pt x="10996664" y="254"/>
                  </a:lnTo>
                  <a:cubicBezTo>
                    <a:pt x="10998950" y="381"/>
                    <a:pt x="11001235" y="381"/>
                    <a:pt x="11003522" y="762"/>
                  </a:cubicBezTo>
                  <a:cubicBezTo>
                    <a:pt x="11008094" y="1270"/>
                    <a:pt x="11012793" y="2413"/>
                    <a:pt x="11017365" y="3810"/>
                  </a:cubicBezTo>
                  <a:cubicBezTo>
                    <a:pt x="11035653" y="9525"/>
                    <a:pt x="11052797" y="22860"/>
                    <a:pt x="11062831" y="41656"/>
                  </a:cubicBezTo>
                  <a:cubicBezTo>
                    <a:pt x="11067784" y="51054"/>
                    <a:pt x="11071085" y="61722"/>
                    <a:pt x="11071847" y="72771"/>
                  </a:cubicBezTo>
                  <a:cubicBezTo>
                    <a:pt x="11072229" y="79121"/>
                    <a:pt x="11072102" y="81915"/>
                    <a:pt x="11072102" y="85725"/>
                  </a:cubicBezTo>
                  <a:cubicBezTo>
                    <a:pt x="11072102" y="89408"/>
                    <a:pt x="11072102" y="93091"/>
                    <a:pt x="11072102" y="96901"/>
                  </a:cubicBezTo>
                  <a:cubicBezTo>
                    <a:pt x="11072102" y="111887"/>
                    <a:pt x="11072229" y="127254"/>
                    <a:pt x="11072229" y="143002"/>
                  </a:cubicBezTo>
                  <a:cubicBezTo>
                    <a:pt x="11072356" y="207049"/>
                    <a:pt x="11072483" y="588253"/>
                    <a:pt x="11072610" y="969457"/>
                  </a:cubicBezTo>
                  <a:cubicBezTo>
                    <a:pt x="11072864" y="2495756"/>
                    <a:pt x="11073245" y="4020573"/>
                    <a:pt x="11073372" y="4636136"/>
                  </a:cubicBezTo>
                  <a:lnTo>
                    <a:pt x="11074642" y="4883844"/>
                  </a:lnTo>
                  <a:cubicBezTo>
                    <a:pt x="11073626" y="5141935"/>
                    <a:pt x="11074388" y="5383711"/>
                    <a:pt x="11073626" y="5738216"/>
                  </a:cubicBezTo>
                  <a:cubicBezTo>
                    <a:pt x="11073753" y="5923626"/>
                    <a:pt x="11074769" y="5846495"/>
                    <a:pt x="11075022" y="5758981"/>
                  </a:cubicBezTo>
                  <a:cubicBezTo>
                    <a:pt x="11074260" y="6067505"/>
                    <a:pt x="11075277" y="6402727"/>
                    <a:pt x="11074515" y="6573305"/>
                  </a:cubicBezTo>
                  <a:lnTo>
                    <a:pt x="11074134" y="6521390"/>
                  </a:lnTo>
                  <a:cubicBezTo>
                    <a:pt x="11072864" y="7003457"/>
                    <a:pt x="11076166" y="7283798"/>
                    <a:pt x="11074769" y="7376607"/>
                  </a:cubicBezTo>
                  <a:lnTo>
                    <a:pt x="11074515" y="7376226"/>
                  </a:lnTo>
                  <a:cubicBezTo>
                    <a:pt x="11073626" y="7394895"/>
                    <a:pt x="11074896" y="7416104"/>
                    <a:pt x="11075277" y="7432360"/>
                  </a:cubicBezTo>
                  <a:close/>
                  <a:moveTo>
                    <a:pt x="11032859" y="7516688"/>
                  </a:moveTo>
                  <a:cubicBezTo>
                    <a:pt x="11032224" y="7517069"/>
                    <a:pt x="11031716" y="7517450"/>
                    <a:pt x="11031208" y="7517831"/>
                  </a:cubicBezTo>
                  <a:cubicBezTo>
                    <a:pt x="11031716" y="7517577"/>
                    <a:pt x="11032224" y="7517450"/>
                    <a:pt x="11032732" y="7517069"/>
                  </a:cubicBezTo>
                  <a:cubicBezTo>
                    <a:pt x="11032732" y="7517069"/>
                    <a:pt x="11032859" y="7516815"/>
                    <a:pt x="11032859" y="7516688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2067459">
            <a:off x="16013700" y="-824643"/>
            <a:ext cx="1855547" cy="3424667"/>
          </a:xfrm>
          <a:custGeom>
            <a:avLst/>
            <a:gdLst/>
            <a:ahLst/>
            <a:cxnLst/>
            <a:rect r="r" b="b" t="t" l="l"/>
            <a:pathLst>
              <a:path h="3424667" w="1855547">
                <a:moveTo>
                  <a:pt x="0" y="0"/>
                </a:moveTo>
                <a:lnTo>
                  <a:pt x="1855547" y="0"/>
                </a:lnTo>
                <a:lnTo>
                  <a:pt x="1855547" y="3424667"/>
                </a:lnTo>
                <a:lnTo>
                  <a:pt x="0" y="3424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-306365"/>
            <a:ext cx="1924070" cy="3130882"/>
          </a:xfrm>
          <a:custGeom>
            <a:avLst/>
            <a:gdLst/>
            <a:ahLst/>
            <a:cxnLst/>
            <a:rect r="r" b="b" t="t" l="l"/>
            <a:pathLst>
              <a:path h="3130882" w="1924070">
                <a:moveTo>
                  <a:pt x="0" y="0"/>
                </a:moveTo>
                <a:lnTo>
                  <a:pt x="1924070" y="0"/>
                </a:lnTo>
                <a:lnTo>
                  <a:pt x="1924070" y="3130882"/>
                </a:lnTo>
                <a:lnTo>
                  <a:pt x="0" y="31308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851813" y="1851313"/>
            <a:ext cx="6584374" cy="6584374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911789" y="1911289"/>
            <a:ext cx="6464421" cy="646442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true" rot="0">
            <a:off x="6028657" y="5143500"/>
            <a:ext cx="6230685" cy="3115343"/>
          </a:xfrm>
          <a:custGeom>
            <a:avLst/>
            <a:gdLst/>
            <a:ahLst/>
            <a:cxnLst/>
            <a:rect r="r" b="b" t="t" l="l"/>
            <a:pathLst>
              <a:path h="3115343" w="6230685">
                <a:moveTo>
                  <a:pt x="0" y="3115343"/>
                </a:moveTo>
                <a:lnTo>
                  <a:pt x="6230686" y="3115343"/>
                </a:lnTo>
                <a:lnTo>
                  <a:pt x="6230686" y="0"/>
                </a:lnTo>
                <a:lnTo>
                  <a:pt x="0" y="0"/>
                </a:lnTo>
                <a:lnTo>
                  <a:pt x="0" y="3115343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7204569" y="3365990"/>
            <a:ext cx="3878863" cy="3158256"/>
            <a:chOff x="0" y="0"/>
            <a:chExt cx="868485" cy="70714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144611" y="5201477"/>
            <a:ext cx="5998778" cy="2999389"/>
          </a:xfrm>
          <a:custGeom>
            <a:avLst/>
            <a:gdLst/>
            <a:ahLst/>
            <a:cxnLst/>
            <a:rect r="r" b="b" t="t" l="l"/>
            <a:pathLst>
              <a:path h="2999389" w="5998778">
                <a:moveTo>
                  <a:pt x="0" y="0"/>
                </a:moveTo>
                <a:lnTo>
                  <a:pt x="5998778" y="0"/>
                </a:lnTo>
                <a:lnTo>
                  <a:pt x="5998778" y="2999389"/>
                </a:lnTo>
                <a:lnTo>
                  <a:pt x="0" y="299938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true" rot="0">
            <a:off x="5898674" y="4459313"/>
            <a:ext cx="6490653" cy="2121470"/>
          </a:xfrm>
          <a:custGeom>
            <a:avLst/>
            <a:gdLst/>
            <a:ahLst/>
            <a:cxnLst/>
            <a:rect r="r" b="b" t="t" l="l"/>
            <a:pathLst>
              <a:path h="2121470" w="6490653">
                <a:moveTo>
                  <a:pt x="0" y="2121470"/>
                </a:moveTo>
                <a:lnTo>
                  <a:pt x="6490652" y="2121470"/>
                </a:lnTo>
                <a:lnTo>
                  <a:pt x="6490652" y="0"/>
                </a:lnTo>
                <a:lnTo>
                  <a:pt x="0" y="0"/>
                </a:lnTo>
                <a:lnTo>
                  <a:pt x="0" y="212147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6992112" y="3365990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971606" y="3365990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7557929" y="2286650"/>
            <a:ext cx="3137637" cy="3700407"/>
            <a:chOff x="0" y="0"/>
            <a:chExt cx="4183516" cy="493387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183516" cy="4933876"/>
            </a:xfrm>
            <a:custGeom>
              <a:avLst/>
              <a:gdLst/>
              <a:ahLst/>
              <a:cxnLst/>
              <a:rect r="r" b="b" t="t" l="l"/>
              <a:pathLst>
                <a:path h="4933876" w="4183516">
                  <a:moveTo>
                    <a:pt x="0" y="0"/>
                  </a:moveTo>
                  <a:lnTo>
                    <a:pt x="4183516" y="0"/>
                  </a:lnTo>
                  <a:lnTo>
                    <a:pt x="4183516" y="4933876"/>
                  </a:lnTo>
                  <a:lnTo>
                    <a:pt x="0" y="49338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7">
                <a:extLst>
                  <a:ext uri="{96DAC541-7B7A-43D3-8B79-37D633B846F1}">
                    <asvg:svgBlip xmlns:asvg="http://schemas.microsoft.com/office/drawing/2016/SVG/main" r:embed="rId18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3" id="23"/>
            <p:cNvGrpSpPr/>
            <p:nvPr/>
          </p:nvGrpSpPr>
          <p:grpSpPr>
            <a:xfrm rot="0">
              <a:off x="842895" y="2123860"/>
              <a:ext cx="779587" cy="724628"/>
              <a:chOff x="0" y="0"/>
              <a:chExt cx="836385" cy="777422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1842150" y="2106591"/>
              <a:ext cx="796075" cy="759166"/>
              <a:chOff x="0" y="0"/>
              <a:chExt cx="854074" cy="814476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60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9" id="29"/>
          <p:cNvSpPr txBox="true"/>
          <p:nvPr/>
        </p:nvSpPr>
        <p:spPr>
          <a:xfrm rot="0">
            <a:off x="6939145" y="6671810"/>
            <a:ext cx="4424423" cy="1445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43"/>
              </a:lnSpc>
            </a:pPr>
            <a:r>
              <a:rPr lang="en-US" sz="4388" spc="1176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8869747" y="6649414"/>
            <a:ext cx="514002" cy="487834"/>
          </a:xfrm>
          <a:custGeom>
            <a:avLst/>
            <a:gdLst/>
            <a:ahLst/>
            <a:cxnLst/>
            <a:rect r="r" b="b" t="t" l="l"/>
            <a:pathLst>
              <a:path h="487834" w="514002">
                <a:moveTo>
                  <a:pt x="0" y="0"/>
                </a:moveTo>
                <a:lnTo>
                  <a:pt x="514001" y="0"/>
                </a:lnTo>
                <a:lnTo>
                  <a:pt x="514001" y="487834"/>
                </a:lnTo>
                <a:lnTo>
                  <a:pt x="0" y="48783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8280630" y="6649414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9642536" y="6649414"/>
            <a:ext cx="329139" cy="312383"/>
          </a:xfrm>
          <a:custGeom>
            <a:avLst/>
            <a:gdLst/>
            <a:ahLst/>
            <a:cxnLst/>
            <a:rect r="r" b="b" t="t" l="l"/>
            <a:pathLst>
              <a:path h="312383" w="329139">
                <a:moveTo>
                  <a:pt x="0" y="0"/>
                </a:moveTo>
                <a:lnTo>
                  <a:pt x="329139" y="0"/>
                </a:lnTo>
                <a:lnTo>
                  <a:pt x="329139" y="312382"/>
                </a:lnTo>
                <a:lnTo>
                  <a:pt x="0" y="312382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3958334" y="6241285"/>
            <a:ext cx="4716963" cy="4268851"/>
          </a:xfrm>
          <a:custGeom>
            <a:avLst/>
            <a:gdLst/>
            <a:ahLst/>
            <a:cxnLst/>
            <a:rect r="r" b="b" t="t" l="l"/>
            <a:pathLst>
              <a:path h="4268851" w="4716963">
                <a:moveTo>
                  <a:pt x="0" y="0"/>
                </a:moveTo>
                <a:lnTo>
                  <a:pt x="4716963" y="0"/>
                </a:lnTo>
                <a:lnTo>
                  <a:pt x="4716963" y="4268851"/>
                </a:lnTo>
                <a:lnTo>
                  <a:pt x="0" y="4268851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7612901" y="5533916"/>
            <a:ext cx="3062198" cy="1046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8"/>
              </a:lnSpc>
            </a:pPr>
            <a:r>
              <a:rPr lang="en-US" sz="4920" spc="969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6623280" y="3857129"/>
            <a:ext cx="737665" cy="502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6"/>
              </a:lnSpc>
            </a:pPr>
            <a:r>
              <a:rPr lang="en-US" sz="279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932305" y="3892350"/>
            <a:ext cx="712751" cy="441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9"/>
              </a:lnSpc>
            </a:pPr>
            <a:r>
              <a:rPr lang="en-US" sz="2428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440079" y="3310530"/>
            <a:ext cx="13407841" cy="3785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87"/>
              </a:lnSpc>
              <a:spcBef>
                <a:spcPct val="0"/>
              </a:spcBef>
            </a:pPr>
            <a:r>
              <a:rPr lang="en-US" sz="356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Designing a Study Buddy involves creating a solution for studying, resources sharing and also to connect peers for improving academic performance. Study Buddy is not only to provide resources and to find a tutor for the IT/CS students but also to improve the users experience in a sense of cooperative learning.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717750" y="2101829"/>
            <a:ext cx="10852499" cy="948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413"/>
              </a:lnSpc>
              <a:spcBef>
                <a:spcPct val="0"/>
              </a:spcBef>
            </a:pPr>
            <a:r>
              <a:rPr lang="en-US" b="true" sz="529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System Design for Study Buddy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893720" y="1131861"/>
            <a:ext cx="10500560" cy="165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71"/>
              </a:lnSpc>
              <a:spcBef>
                <a:spcPct val="0"/>
              </a:spcBef>
            </a:pPr>
            <a:r>
              <a:rPr lang="en-US" b="true" sz="919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Overview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402615" y="3218122"/>
            <a:ext cx="13482771" cy="4843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63046" indent="-331523" lvl="1">
              <a:lnSpc>
                <a:spcPts val="42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7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Purpose</a:t>
            </a:r>
            <a:r>
              <a:rPr lang="en-US" sz="307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Study Buddy is a web-based solution designed for resource sharing and peer-to-peer connection to improve academic performance.</a:t>
            </a:r>
          </a:p>
          <a:p>
            <a:pPr algn="just">
              <a:lnSpc>
                <a:spcPts val="4299"/>
              </a:lnSpc>
              <a:spcBef>
                <a:spcPct val="0"/>
              </a:spcBef>
            </a:pPr>
          </a:p>
          <a:p>
            <a:pPr algn="just" marL="663046" indent="-331523" lvl="1">
              <a:lnSpc>
                <a:spcPts val="42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7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Cooperative Learning</a:t>
            </a:r>
            <a:r>
              <a:rPr lang="en-US" sz="307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Beyond just a repository, it facilitates an environment for cooperative learning among students.</a:t>
            </a:r>
          </a:p>
          <a:p>
            <a:pPr algn="just">
              <a:lnSpc>
                <a:spcPts val="4299"/>
              </a:lnSpc>
              <a:spcBef>
                <a:spcPct val="0"/>
              </a:spcBef>
            </a:pPr>
          </a:p>
          <a:p>
            <a:pPr algn="just" marL="663046" indent="-331523" lvl="1">
              <a:lnSpc>
                <a:spcPts val="42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7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Target Audience</a:t>
            </a:r>
            <a:r>
              <a:rPr lang="en-US" sz="307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Specifically designed for </a:t>
            </a:r>
            <a:r>
              <a:rPr lang="en-US" b="true" sz="307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IT</a:t>
            </a:r>
            <a:r>
              <a:rPr lang="en-US" sz="307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-US" b="true" sz="307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CS students</a:t>
            </a:r>
            <a:r>
              <a:rPr lang="en-US" sz="307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at </a:t>
            </a:r>
            <a:r>
              <a:rPr lang="en-US" b="true" sz="307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Cavite State University – Cavite City Campus</a:t>
            </a:r>
            <a:r>
              <a:rPr lang="en-US" sz="307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141113" y="1495696"/>
            <a:ext cx="14005775" cy="90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Sys</a:t>
            </a:r>
            <a:r>
              <a:rPr lang="en-US" b="true" sz="50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tem Requirements &amp; Design Standards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335068" y="2731356"/>
            <a:ext cx="13617864" cy="5362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22837" indent="-411418" lvl="1">
              <a:lnSpc>
                <a:spcPts val="533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81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Functional Features</a:t>
            </a:r>
            <a:r>
              <a:rPr lang="en-US" sz="381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Includes user registration, the ability to upload/download reviewers,</a:t>
            </a:r>
            <a:r>
              <a:rPr lang="en-US" sz="381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and integrated chatrooms.</a:t>
            </a:r>
          </a:p>
          <a:p>
            <a:pPr algn="just" marL="822837" indent="-411418" lvl="1">
              <a:lnSpc>
                <a:spcPts val="533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81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Search Capability</a:t>
            </a:r>
            <a:r>
              <a:rPr lang="en-US" sz="381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Allows students to search for specific tutors and categorized reviewers.</a:t>
            </a:r>
          </a:p>
          <a:p>
            <a:pPr algn="just" marL="822837" indent="-411418" lvl="1">
              <a:lnSpc>
                <a:spcPts val="533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81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</a:t>
            </a:r>
            <a:r>
              <a:rPr lang="en-US" b="true" sz="381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on-Functional Standards</a:t>
            </a:r>
            <a:r>
              <a:rPr lang="en-US" sz="381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Prioritizes a simple, clean UI, mobile-friendly responsive design, and secure data handling managed by an Admin.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434715" y="890986"/>
            <a:ext cx="13418571" cy="1285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29"/>
              </a:lnSpc>
              <a:spcBef>
                <a:spcPct val="0"/>
              </a:spcBef>
            </a:pPr>
            <a:r>
              <a:rPr lang="en-US" b="true" sz="709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Sys</a:t>
            </a:r>
            <a:r>
              <a:rPr lang="en-US" b="true" sz="709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tem Actors and Workflow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281489" y="2334122"/>
            <a:ext cx="13725021" cy="682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IT/CS Students</a:t>
            </a:r>
            <a:r>
              <a:rPr lang="en-US" sz="3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Primary users who search for tutors, use chatrooms, and add reviewers.</a:t>
            </a:r>
          </a:p>
          <a:p>
            <a:pPr algn="just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</a:t>
            </a:r>
            <a:r>
              <a:rPr lang="en-US" b="true" sz="35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tudent Tutors</a:t>
            </a:r>
            <a:r>
              <a:rPr lang="en-US" sz="3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Responsible for teaching specialized subjects, accepting users, and providing academic materials.</a:t>
            </a:r>
          </a:p>
          <a:p>
            <a:pPr algn="just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Admin</a:t>
            </a:r>
            <a:r>
              <a:rPr lang="en-US" sz="3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The system moderator responsible for approving resources, monitoring messages, and managing user accounts to ensure a safe environment.</a:t>
            </a:r>
          </a:p>
          <a:p>
            <a:pPr algn="just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System Workflow</a:t>
            </a:r>
            <a:r>
              <a:rPr lang="en-US" sz="3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The workflow follows a logical path from Account Creation and Login Verification to a centralized Dashboard for navigation.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283547" y="1468614"/>
            <a:ext cx="13720906" cy="986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671"/>
              </a:lnSpc>
              <a:spcBef>
                <a:spcPct val="0"/>
              </a:spcBef>
            </a:pPr>
            <a:r>
              <a:rPr lang="en-US" b="true" sz="547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Capa</a:t>
            </a:r>
            <a:r>
              <a:rPr lang="en-US" b="true" sz="547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city and Performance Estimation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435921" y="2768534"/>
            <a:ext cx="13416159" cy="353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60541" indent="-430270" lvl="1">
              <a:lnSpc>
                <a:spcPts val="558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98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Concurrency</a:t>
            </a:r>
            <a:r>
              <a:rPr lang="en-US" sz="398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The system is architec</a:t>
            </a:r>
            <a:r>
              <a:rPr lang="en-US" sz="398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ted to support 50 to 100 concurrent users performing tasks like uploading resources.</a:t>
            </a:r>
          </a:p>
          <a:p>
            <a:pPr algn="just" marL="860541" indent="-430270" lvl="1">
              <a:lnSpc>
                <a:spcPts val="558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98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Storage Metrics</a:t>
            </a:r>
            <a:r>
              <a:rPr lang="en-US" sz="398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Total storage is calculated at </a:t>
            </a:r>
            <a:r>
              <a:rPr lang="en-US" b="true" sz="3985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2.6 GB</a:t>
            </a:r>
            <a:r>
              <a:rPr lang="en-US" sz="398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627927" y="6447070"/>
            <a:ext cx="12224153" cy="249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Resources</a:t>
            </a:r>
            <a:r>
              <a:rPr lang="en-US" sz="3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2.5 GB alloca</a:t>
            </a:r>
            <a:r>
              <a:rPr lang="en-US" sz="3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ted for 500 PDF reviewers (approx. 5MB each).</a:t>
            </a:r>
          </a:p>
          <a:p>
            <a:pPr algn="just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User Data</a:t>
            </a:r>
            <a:r>
              <a:rPr lang="en-US" sz="35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0.1 GB allocated for member profiles and accounts.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0C8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1555" y="325598"/>
            <a:ext cx="14384891" cy="9635805"/>
            <a:chOff x="0" y="0"/>
            <a:chExt cx="14868429" cy="9959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68429" cy="9959570"/>
            </a:xfrm>
            <a:custGeom>
              <a:avLst/>
              <a:gdLst/>
              <a:ahLst/>
              <a:cxnLst/>
              <a:rect r="r" b="b" t="t" l="l"/>
              <a:pathLst>
                <a:path h="9959570" w="14868429">
                  <a:moveTo>
                    <a:pt x="14807088" y="9957928"/>
                  </a:moveTo>
                  <a:cubicBezTo>
                    <a:pt x="14814327" y="9955896"/>
                    <a:pt x="14821821" y="9952848"/>
                    <a:pt x="14828425" y="9948657"/>
                  </a:cubicBezTo>
                  <a:cubicBezTo>
                    <a:pt x="14821440" y="9952975"/>
                    <a:pt x="14813947" y="9956150"/>
                    <a:pt x="14807088" y="9957928"/>
                  </a:cubicBezTo>
                  <a:close/>
                  <a:moveTo>
                    <a:pt x="14868429" y="9863948"/>
                  </a:moveTo>
                  <a:cubicBezTo>
                    <a:pt x="14868176" y="9875379"/>
                    <a:pt x="14867795" y="9875759"/>
                    <a:pt x="14867413" y="9875759"/>
                  </a:cubicBezTo>
                  <a:cubicBezTo>
                    <a:pt x="14867159" y="9875759"/>
                    <a:pt x="14867032" y="9875632"/>
                    <a:pt x="14866779" y="9876648"/>
                  </a:cubicBezTo>
                  <a:cubicBezTo>
                    <a:pt x="14866525" y="9877918"/>
                    <a:pt x="14866652" y="9879061"/>
                    <a:pt x="14866017" y="9886935"/>
                  </a:cubicBezTo>
                  <a:cubicBezTo>
                    <a:pt x="14866144" y="9893285"/>
                    <a:pt x="14864620" y="9904588"/>
                    <a:pt x="14858524" y="9916526"/>
                  </a:cubicBezTo>
                  <a:cubicBezTo>
                    <a:pt x="14852554" y="9928465"/>
                    <a:pt x="14841886" y="9940656"/>
                    <a:pt x="14828425" y="9948657"/>
                  </a:cubicBezTo>
                  <a:cubicBezTo>
                    <a:pt x="14843410" y="9939767"/>
                    <a:pt x="14854968" y="9924273"/>
                    <a:pt x="14859921" y="9911319"/>
                  </a:cubicBezTo>
                  <a:cubicBezTo>
                    <a:pt x="14865001" y="9898238"/>
                    <a:pt x="14864874" y="9888841"/>
                    <a:pt x="14864238" y="9889983"/>
                  </a:cubicBezTo>
                  <a:cubicBezTo>
                    <a:pt x="14862969" y="9900397"/>
                    <a:pt x="14860429" y="9905858"/>
                    <a:pt x="14859285" y="9909033"/>
                  </a:cubicBezTo>
                  <a:cubicBezTo>
                    <a:pt x="14858016" y="9912208"/>
                    <a:pt x="14857127" y="9913097"/>
                    <a:pt x="14856492" y="9914241"/>
                  </a:cubicBezTo>
                  <a:cubicBezTo>
                    <a:pt x="14855729" y="9915510"/>
                    <a:pt x="14855095" y="9916526"/>
                    <a:pt x="14853444" y="9919320"/>
                  </a:cubicBezTo>
                  <a:cubicBezTo>
                    <a:pt x="14853190" y="9919829"/>
                    <a:pt x="14852808" y="9920463"/>
                    <a:pt x="14852427" y="9920971"/>
                  </a:cubicBezTo>
                  <a:cubicBezTo>
                    <a:pt x="14852427" y="9920971"/>
                    <a:pt x="14851157" y="9925797"/>
                    <a:pt x="14841252" y="9935449"/>
                  </a:cubicBezTo>
                  <a:lnTo>
                    <a:pt x="14840108" y="9938624"/>
                  </a:lnTo>
                  <a:cubicBezTo>
                    <a:pt x="14835663" y="9943069"/>
                    <a:pt x="14828679" y="9947895"/>
                    <a:pt x="14821185" y="9951579"/>
                  </a:cubicBezTo>
                  <a:cubicBezTo>
                    <a:pt x="14802390" y="9962754"/>
                    <a:pt x="14786387" y="9958944"/>
                    <a:pt x="14786387" y="9958944"/>
                  </a:cubicBezTo>
                  <a:lnTo>
                    <a:pt x="14760606" y="9955516"/>
                  </a:lnTo>
                  <a:lnTo>
                    <a:pt x="14753749" y="9955896"/>
                  </a:lnTo>
                  <a:lnTo>
                    <a:pt x="14706885" y="9952721"/>
                  </a:lnTo>
                  <a:cubicBezTo>
                    <a:pt x="13431872" y="9954245"/>
                    <a:pt x="11399433" y="9952213"/>
                    <a:pt x="10080509" y="9951832"/>
                  </a:cubicBezTo>
                  <a:cubicBezTo>
                    <a:pt x="9502901" y="9951959"/>
                    <a:pt x="7995558" y="9951451"/>
                    <a:pt x="7192466" y="9952721"/>
                  </a:cubicBezTo>
                  <a:lnTo>
                    <a:pt x="7229533" y="9951579"/>
                  </a:lnTo>
                  <a:cubicBezTo>
                    <a:pt x="6268912" y="9951832"/>
                    <a:pt x="4946898" y="9953610"/>
                    <a:pt x="4366201" y="9953991"/>
                  </a:cubicBezTo>
                  <a:lnTo>
                    <a:pt x="4381645" y="9953483"/>
                  </a:lnTo>
                  <a:cubicBezTo>
                    <a:pt x="3995544" y="9953610"/>
                    <a:pt x="2982412" y="9954754"/>
                    <a:pt x="3105965" y="9956912"/>
                  </a:cubicBezTo>
                  <a:cubicBezTo>
                    <a:pt x="2173143" y="9956278"/>
                    <a:pt x="2336850" y="9954245"/>
                    <a:pt x="1153834" y="9955388"/>
                  </a:cubicBezTo>
                  <a:lnTo>
                    <a:pt x="1336074" y="9955642"/>
                  </a:lnTo>
                  <a:cubicBezTo>
                    <a:pt x="996304" y="9955642"/>
                    <a:pt x="329120" y="9955769"/>
                    <a:pt x="170688" y="9955769"/>
                  </a:cubicBezTo>
                  <a:cubicBezTo>
                    <a:pt x="153670" y="9955769"/>
                    <a:pt x="135001" y="9955642"/>
                    <a:pt x="115570" y="9955642"/>
                  </a:cubicBezTo>
                  <a:cubicBezTo>
                    <a:pt x="105791" y="9955642"/>
                    <a:pt x="95885" y="9955642"/>
                    <a:pt x="85852" y="9955516"/>
                  </a:cubicBezTo>
                  <a:cubicBezTo>
                    <a:pt x="80645" y="9955388"/>
                    <a:pt x="76708" y="9955642"/>
                    <a:pt x="68453" y="9955134"/>
                  </a:cubicBezTo>
                  <a:cubicBezTo>
                    <a:pt x="61087" y="9954245"/>
                    <a:pt x="53975" y="9952467"/>
                    <a:pt x="47117" y="9949673"/>
                  </a:cubicBezTo>
                  <a:cubicBezTo>
                    <a:pt x="19558" y="9938497"/>
                    <a:pt x="1143" y="9909922"/>
                    <a:pt x="1270" y="9881855"/>
                  </a:cubicBezTo>
                  <a:cubicBezTo>
                    <a:pt x="1270" y="9862424"/>
                    <a:pt x="1270" y="9844009"/>
                    <a:pt x="1397" y="9827372"/>
                  </a:cubicBezTo>
                  <a:cubicBezTo>
                    <a:pt x="1270" y="9794353"/>
                    <a:pt x="1270" y="9768444"/>
                    <a:pt x="1270" y="9596444"/>
                  </a:cubicBezTo>
                  <a:lnTo>
                    <a:pt x="1651" y="9665980"/>
                  </a:lnTo>
                  <a:cubicBezTo>
                    <a:pt x="508" y="8966653"/>
                    <a:pt x="1778" y="8076604"/>
                    <a:pt x="0" y="7363371"/>
                  </a:cubicBezTo>
                  <a:cubicBezTo>
                    <a:pt x="1016" y="6036244"/>
                    <a:pt x="2413" y="314494"/>
                    <a:pt x="1270" y="85090"/>
                  </a:cubicBezTo>
                  <a:cubicBezTo>
                    <a:pt x="1270" y="82423"/>
                    <a:pt x="1270" y="79756"/>
                    <a:pt x="1270" y="77470"/>
                  </a:cubicBezTo>
                  <a:cubicBezTo>
                    <a:pt x="1397" y="74168"/>
                    <a:pt x="1397" y="70993"/>
                    <a:pt x="1905" y="68199"/>
                  </a:cubicBezTo>
                  <a:cubicBezTo>
                    <a:pt x="2667" y="62357"/>
                    <a:pt x="3937" y="57404"/>
                    <a:pt x="5461" y="53340"/>
                  </a:cubicBezTo>
                  <a:cubicBezTo>
                    <a:pt x="8255" y="44958"/>
                    <a:pt x="11684" y="39878"/>
                    <a:pt x="13843" y="36322"/>
                  </a:cubicBezTo>
                  <a:cubicBezTo>
                    <a:pt x="18669" y="29210"/>
                    <a:pt x="19558" y="28448"/>
                    <a:pt x="20066" y="27559"/>
                  </a:cubicBezTo>
                  <a:cubicBezTo>
                    <a:pt x="20828" y="26670"/>
                    <a:pt x="21209" y="25527"/>
                    <a:pt x="27432" y="19939"/>
                  </a:cubicBezTo>
                  <a:cubicBezTo>
                    <a:pt x="30734" y="17399"/>
                    <a:pt x="35433" y="13462"/>
                    <a:pt x="43307" y="9779"/>
                  </a:cubicBezTo>
                  <a:cubicBezTo>
                    <a:pt x="50927" y="6096"/>
                    <a:pt x="62992" y="2159"/>
                    <a:pt x="77089" y="2286"/>
                  </a:cubicBezTo>
                  <a:cubicBezTo>
                    <a:pt x="88773" y="2286"/>
                    <a:pt x="93853" y="1397"/>
                    <a:pt x="78994" y="889"/>
                  </a:cubicBezTo>
                  <a:cubicBezTo>
                    <a:pt x="105918" y="1270"/>
                    <a:pt x="141478" y="889"/>
                    <a:pt x="167386" y="2159"/>
                  </a:cubicBezTo>
                  <a:cubicBezTo>
                    <a:pt x="3479711" y="508"/>
                    <a:pt x="11544606" y="635"/>
                    <a:pt x="14718188" y="0"/>
                  </a:cubicBezTo>
                  <a:lnTo>
                    <a:pt x="14713998" y="254"/>
                  </a:lnTo>
                  <a:cubicBezTo>
                    <a:pt x="14727205" y="254"/>
                    <a:pt x="14745367" y="127"/>
                    <a:pt x="14767083" y="127"/>
                  </a:cubicBezTo>
                  <a:cubicBezTo>
                    <a:pt x="14772545" y="127"/>
                    <a:pt x="14778132" y="127"/>
                    <a:pt x="14784102" y="127"/>
                  </a:cubicBezTo>
                  <a:lnTo>
                    <a:pt x="14786387" y="127"/>
                  </a:lnTo>
                  <a:lnTo>
                    <a:pt x="14789817" y="254"/>
                  </a:lnTo>
                  <a:cubicBezTo>
                    <a:pt x="14792102" y="381"/>
                    <a:pt x="14794388" y="381"/>
                    <a:pt x="14796675" y="762"/>
                  </a:cubicBezTo>
                  <a:cubicBezTo>
                    <a:pt x="14801247" y="1270"/>
                    <a:pt x="14805946" y="2413"/>
                    <a:pt x="14810518" y="3810"/>
                  </a:cubicBezTo>
                  <a:cubicBezTo>
                    <a:pt x="14828805" y="9525"/>
                    <a:pt x="14845951" y="22860"/>
                    <a:pt x="14855983" y="41656"/>
                  </a:cubicBezTo>
                  <a:cubicBezTo>
                    <a:pt x="14860936" y="51054"/>
                    <a:pt x="14864238" y="61722"/>
                    <a:pt x="14865001" y="72771"/>
                  </a:cubicBezTo>
                  <a:cubicBezTo>
                    <a:pt x="14865381" y="79121"/>
                    <a:pt x="14865254" y="81915"/>
                    <a:pt x="14865254" y="85725"/>
                  </a:cubicBezTo>
                  <a:cubicBezTo>
                    <a:pt x="14865254" y="89408"/>
                    <a:pt x="14865254" y="93091"/>
                    <a:pt x="14865254" y="96901"/>
                  </a:cubicBezTo>
                  <a:cubicBezTo>
                    <a:pt x="14865254" y="111887"/>
                    <a:pt x="14865381" y="127254"/>
                    <a:pt x="14865381" y="143002"/>
                  </a:cubicBezTo>
                  <a:cubicBezTo>
                    <a:pt x="14865508" y="219131"/>
                    <a:pt x="14865635" y="729718"/>
                    <a:pt x="14865762" y="1240305"/>
                  </a:cubicBezTo>
                  <a:cubicBezTo>
                    <a:pt x="14866017" y="3284638"/>
                    <a:pt x="14866398" y="5326985"/>
                    <a:pt x="14866525" y="6151473"/>
                  </a:cubicBezTo>
                  <a:lnTo>
                    <a:pt x="14867795" y="6483255"/>
                  </a:lnTo>
                  <a:cubicBezTo>
                    <a:pt x="14866778" y="6828944"/>
                    <a:pt x="14867541" y="7152780"/>
                    <a:pt x="14866778" y="7627605"/>
                  </a:cubicBezTo>
                  <a:cubicBezTo>
                    <a:pt x="14866905" y="7875945"/>
                    <a:pt x="14867922" y="7772636"/>
                    <a:pt x="14868176" y="7655419"/>
                  </a:cubicBezTo>
                  <a:cubicBezTo>
                    <a:pt x="14867413" y="8068657"/>
                    <a:pt x="14868429" y="8517655"/>
                    <a:pt x="14867668" y="8746128"/>
                  </a:cubicBezTo>
                  <a:lnTo>
                    <a:pt x="14867286" y="8676592"/>
                  </a:lnTo>
                  <a:cubicBezTo>
                    <a:pt x="14866017" y="9322276"/>
                    <a:pt x="14869319" y="9697766"/>
                    <a:pt x="14867922" y="9808195"/>
                  </a:cubicBezTo>
                  <a:lnTo>
                    <a:pt x="14867668" y="9807815"/>
                  </a:lnTo>
                  <a:cubicBezTo>
                    <a:pt x="14866778" y="9826483"/>
                    <a:pt x="14868049" y="9847692"/>
                    <a:pt x="14868429" y="9863948"/>
                  </a:cubicBezTo>
                  <a:close/>
                  <a:moveTo>
                    <a:pt x="14826011" y="9948276"/>
                  </a:moveTo>
                  <a:cubicBezTo>
                    <a:pt x="14825377" y="9948657"/>
                    <a:pt x="14824869" y="9949038"/>
                    <a:pt x="14824360" y="9949419"/>
                  </a:cubicBezTo>
                  <a:cubicBezTo>
                    <a:pt x="14824869" y="9949166"/>
                    <a:pt x="14825377" y="9949038"/>
                    <a:pt x="14825884" y="9948657"/>
                  </a:cubicBezTo>
                  <a:cubicBezTo>
                    <a:pt x="14825884" y="9948657"/>
                    <a:pt x="14826011" y="9948403"/>
                    <a:pt x="14826011" y="9948276"/>
                  </a:cubicBezTo>
                  <a:close/>
                </a:path>
              </a:pathLst>
            </a:custGeom>
            <a:solidFill>
              <a:srgbClr val="FFF8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27581" y="325598"/>
            <a:ext cx="1063438" cy="106343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6436"/>
            </a:solidFill>
            <a:ln cap="sq">
              <a:noFill/>
              <a:prstDash val="sysDot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737268" y="335284"/>
            <a:ext cx="1044065" cy="104406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6F35"/>
            </a:solidFill>
            <a:ln w="133350" cap="sq">
              <a:solidFill>
                <a:srgbClr val="FFFFFF"/>
              </a:solidFill>
              <a:prstDash val="sysDot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true" rot="0">
            <a:off x="16756143" y="857317"/>
            <a:ext cx="1006314" cy="503157"/>
          </a:xfrm>
          <a:custGeom>
            <a:avLst/>
            <a:gdLst/>
            <a:ahLst/>
            <a:cxnLst/>
            <a:rect r="r" b="b" t="t" l="l"/>
            <a:pathLst>
              <a:path h="503157" w="1006314">
                <a:moveTo>
                  <a:pt x="0" y="503157"/>
                </a:moveTo>
                <a:lnTo>
                  <a:pt x="1006314" y="503157"/>
                </a:lnTo>
                <a:lnTo>
                  <a:pt x="1006314" y="0"/>
                </a:lnTo>
                <a:lnTo>
                  <a:pt x="0" y="0"/>
                </a:lnTo>
                <a:lnTo>
                  <a:pt x="0" y="50315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946064" y="570232"/>
            <a:ext cx="626473" cy="510088"/>
            <a:chOff x="0" y="0"/>
            <a:chExt cx="868485" cy="70714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485" cy="707140"/>
            </a:xfrm>
            <a:custGeom>
              <a:avLst/>
              <a:gdLst/>
              <a:ahLst/>
              <a:cxnLst/>
              <a:rect r="r" b="b" t="t" l="l"/>
              <a:pathLst>
                <a:path h="707140" w="868485">
                  <a:moveTo>
                    <a:pt x="434243" y="0"/>
                  </a:moveTo>
                  <a:cubicBezTo>
                    <a:pt x="194417" y="0"/>
                    <a:pt x="0" y="158299"/>
                    <a:pt x="0" y="353570"/>
                  </a:cubicBezTo>
                  <a:cubicBezTo>
                    <a:pt x="0" y="548841"/>
                    <a:pt x="194417" y="707140"/>
                    <a:pt x="434243" y="707140"/>
                  </a:cubicBezTo>
                  <a:cubicBezTo>
                    <a:pt x="674068" y="707140"/>
                    <a:pt x="868485" y="548841"/>
                    <a:pt x="868485" y="353570"/>
                  </a:cubicBezTo>
                  <a:cubicBezTo>
                    <a:pt x="868485" y="158299"/>
                    <a:pt x="674068" y="0"/>
                    <a:pt x="434243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1420" y="47244"/>
              <a:ext cx="705644" cy="5936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6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6774871" y="866681"/>
            <a:ext cx="968859" cy="484429"/>
          </a:xfrm>
          <a:custGeom>
            <a:avLst/>
            <a:gdLst/>
            <a:ahLst/>
            <a:cxnLst/>
            <a:rect r="r" b="b" t="t" l="l"/>
            <a:pathLst>
              <a:path h="484429" w="968859">
                <a:moveTo>
                  <a:pt x="0" y="0"/>
                </a:moveTo>
                <a:lnTo>
                  <a:pt x="968858" y="0"/>
                </a:lnTo>
                <a:lnTo>
                  <a:pt x="968858" y="484429"/>
                </a:lnTo>
                <a:lnTo>
                  <a:pt x="0" y="4844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735149" y="746814"/>
            <a:ext cx="1048301" cy="342637"/>
          </a:xfrm>
          <a:custGeom>
            <a:avLst/>
            <a:gdLst/>
            <a:ahLst/>
            <a:cxnLst/>
            <a:rect r="r" b="b" t="t" l="l"/>
            <a:pathLst>
              <a:path h="342637" w="1048301">
                <a:moveTo>
                  <a:pt x="0" y="342638"/>
                </a:moveTo>
                <a:lnTo>
                  <a:pt x="1048302" y="342638"/>
                </a:lnTo>
                <a:lnTo>
                  <a:pt x="1048302" y="0"/>
                </a:lnTo>
                <a:lnTo>
                  <a:pt x="0" y="0"/>
                </a:lnTo>
                <a:lnTo>
                  <a:pt x="0" y="342638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6911750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7554476" y="570232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7003135" y="395909"/>
            <a:ext cx="506758" cy="597651"/>
            <a:chOff x="0" y="0"/>
            <a:chExt cx="675677" cy="7968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677" cy="796867"/>
            </a:xfrm>
            <a:custGeom>
              <a:avLst/>
              <a:gdLst/>
              <a:ahLst/>
              <a:cxnLst/>
              <a:rect r="r" b="b" t="t" l="l"/>
              <a:pathLst>
                <a:path h="796867" w="675677">
                  <a:moveTo>
                    <a:pt x="0" y="0"/>
                  </a:moveTo>
                  <a:lnTo>
                    <a:pt x="675677" y="0"/>
                  </a:lnTo>
                  <a:lnTo>
                    <a:pt x="675677" y="796867"/>
                  </a:lnTo>
                  <a:lnTo>
                    <a:pt x="0" y="7968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136135" y="343023"/>
              <a:ext cx="125911" cy="117034"/>
              <a:chOff x="0" y="0"/>
              <a:chExt cx="836385" cy="777422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36385" cy="777422"/>
              </a:xfrm>
              <a:custGeom>
                <a:avLst/>
                <a:gdLst/>
                <a:ahLst/>
                <a:cxnLst/>
                <a:rect r="r" b="b" t="t" l="l"/>
                <a:pathLst>
                  <a:path h="777422" w="836385">
                    <a:moveTo>
                      <a:pt x="418193" y="0"/>
                    </a:moveTo>
                    <a:cubicBezTo>
                      <a:pt x="187231" y="0"/>
                      <a:pt x="0" y="174032"/>
                      <a:pt x="0" y="388711"/>
                    </a:cubicBezTo>
                    <a:cubicBezTo>
                      <a:pt x="0" y="603390"/>
                      <a:pt x="187231" y="777422"/>
                      <a:pt x="418193" y="777422"/>
                    </a:cubicBezTo>
                    <a:cubicBezTo>
                      <a:pt x="649154" y="777422"/>
                      <a:pt x="836385" y="603390"/>
                      <a:pt x="836385" y="388711"/>
                    </a:cubicBezTo>
                    <a:cubicBezTo>
                      <a:pt x="836385" y="174032"/>
                      <a:pt x="649154" y="0"/>
                      <a:pt x="41819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8411" y="53833"/>
                <a:ext cx="679563" cy="65070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297524" y="340234"/>
              <a:ext cx="128574" cy="122612"/>
              <a:chOff x="0" y="0"/>
              <a:chExt cx="854074" cy="8144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54074" cy="814476"/>
              </a:xfrm>
              <a:custGeom>
                <a:avLst/>
                <a:gdLst/>
                <a:ahLst/>
                <a:cxnLst/>
                <a:rect r="r" b="b" t="t" l="l"/>
                <a:pathLst>
                  <a:path h="814476" w="854074">
                    <a:moveTo>
                      <a:pt x="427037" y="0"/>
                    </a:moveTo>
                    <a:cubicBezTo>
                      <a:pt x="191191" y="0"/>
                      <a:pt x="0" y="182327"/>
                      <a:pt x="0" y="407238"/>
                    </a:cubicBezTo>
                    <a:cubicBezTo>
                      <a:pt x="0" y="632149"/>
                      <a:pt x="191191" y="814476"/>
                      <a:pt x="427037" y="814476"/>
                    </a:cubicBezTo>
                    <a:cubicBezTo>
                      <a:pt x="662883" y="814476"/>
                      <a:pt x="854074" y="632149"/>
                      <a:pt x="854074" y="407238"/>
                    </a:cubicBezTo>
                    <a:cubicBezTo>
                      <a:pt x="854074" y="182327"/>
                      <a:pt x="662883" y="0"/>
                      <a:pt x="42703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80069" y="57307"/>
                <a:ext cx="693935" cy="68081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259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26" id="26"/>
          <p:cNvSpPr txBox="true"/>
          <p:nvPr/>
        </p:nvSpPr>
        <p:spPr>
          <a:xfrm rot="0">
            <a:off x="16903195" y="1110012"/>
            <a:ext cx="714586" cy="227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"/>
              </a:lnSpc>
            </a:pPr>
            <a:r>
              <a:rPr lang="en-US" sz="708" spc="189">
                <a:solidFill>
                  <a:srgbClr val="5B2424"/>
                </a:solidFill>
                <a:latin typeface="Chewy"/>
                <a:ea typeface="Chewy"/>
                <a:cs typeface="Chewy"/>
                <a:sym typeface="Chewy"/>
              </a:rPr>
              <a:t>Study Buddy 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7215006" y="1100536"/>
            <a:ext cx="83016" cy="78790"/>
          </a:xfrm>
          <a:custGeom>
            <a:avLst/>
            <a:gdLst/>
            <a:ahLst/>
            <a:cxnLst/>
            <a:rect r="r" b="b" t="t" l="l"/>
            <a:pathLst>
              <a:path h="78790" w="83016">
                <a:moveTo>
                  <a:pt x="0" y="0"/>
                </a:moveTo>
                <a:lnTo>
                  <a:pt x="83016" y="0"/>
                </a:lnTo>
                <a:lnTo>
                  <a:pt x="83016" y="78790"/>
                </a:lnTo>
                <a:lnTo>
                  <a:pt x="0" y="7879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711985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7339818" y="1100536"/>
            <a:ext cx="53159" cy="50453"/>
          </a:xfrm>
          <a:custGeom>
            <a:avLst/>
            <a:gdLst/>
            <a:ahLst/>
            <a:cxnLst/>
            <a:rect r="r" b="b" t="t" l="l"/>
            <a:pathLst>
              <a:path h="50453" w="53159">
                <a:moveTo>
                  <a:pt x="0" y="0"/>
                </a:moveTo>
                <a:lnTo>
                  <a:pt x="53159" y="0"/>
                </a:lnTo>
                <a:lnTo>
                  <a:pt x="53159" y="50453"/>
                </a:lnTo>
                <a:lnTo>
                  <a:pt x="0" y="504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7012013" y="918245"/>
            <a:ext cx="494574" cy="17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2"/>
              </a:lnSpc>
            </a:pPr>
            <a:r>
              <a:rPr lang="en-US" sz="794" spc="156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STUDBUD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852180" y="649261"/>
            <a:ext cx="119140" cy="8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"/>
              </a:lnSpc>
            </a:pPr>
            <a:r>
              <a:rPr lang="en-US" sz="450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Since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548128" y="653411"/>
            <a:ext cx="115116" cy="73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"/>
              </a:lnSpc>
            </a:pPr>
            <a:r>
              <a:rPr lang="en-US" sz="392">
                <a:solidFill>
                  <a:srgbClr val="000000"/>
                </a:solidFill>
                <a:latin typeface="Chewy"/>
                <a:ea typeface="Chewy"/>
                <a:cs typeface="Chewy"/>
                <a:sym typeface="Chewy"/>
              </a:rPr>
              <a:t>2025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259952" y="889820"/>
            <a:ext cx="11768097" cy="1243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678"/>
              </a:lnSpc>
              <a:spcBef>
                <a:spcPct val="0"/>
              </a:spcBef>
            </a:pPr>
            <a:r>
              <a:rPr lang="en-US" b="true" sz="691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Ar</a:t>
            </a:r>
            <a:r>
              <a:rPr lang="en-US" b="true" sz="691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chitecture &amp; Data Layer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365555" y="2206706"/>
            <a:ext cx="13556889" cy="7580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3588" indent="-291794" lvl="1">
              <a:lnSpc>
                <a:spcPts val="3784"/>
              </a:lnSpc>
              <a:buFont typeface="Arial"/>
              <a:buChar char="•"/>
            </a:pP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Front-end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HTML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CSS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and </a:t>
            </a: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JavaScript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for a responsive interface.</a:t>
            </a:r>
          </a:p>
          <a:p>
            <a:pPr algn="just" marL="583588" indent="-291794" lvl="1">
              <a:lnSpc>
                <a:spcPts val="3784"/>
              </a:lnSpc>
              <a:buFont typeface="Arial"/>
              <a:buChar char="•"/>
            </a:pP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Back-end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VB.NET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Visual Studio frameworks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(ASP.NET)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for application logic.</a:t>
            </a:r>
          </a:p>
          <a:p>
            <a:pPr algn="just" marL="583588" indent="-291794" lvl="1">
              <a:lnSpc>
                <a:spcPts val="378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Nugget Packages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Signal R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is used to facilitate r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eal – time messaging in group and private chatrooms.</a:t>
            </a:r>
          </a:p>
          <a:p>
            <a:pPr algn="just" marL="583588" indent="-291794" lvl="1">
              <a:lnSpc>
                <a:spcPts val="3784"/>
              </a:lnSpc>
              <a:spcBef>
                <a:spcPct val="0"/>
              </a:spcBef>
              <a:buFont typeface="Arial"/>
              <a:buChar char="•"/>
            </a:pP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Owin acts as the middleware to manage these persistent connections efficiently.</a:t>
            </a:r>
          </a:p>
          <a:p>
            <a:pPr algn="just" marL="583588" indent="-291794" lvl="1">
              <a:lnSpc>
                <a:spcPts val="378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Framework Support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(Microsoft.AspNetCore)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provides the modern architectural foundation for handling web requests, role – based access control and remains responsive and secure for the users.</a:t>
            </a:r>
          </a:p>
          <a:p>
            <a:pPr algn="just" marL="583588" indent="-291794" lvl="1">
              <a:lnSpc>
                <a:spcPts val="378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My</a:t>
            </a: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SQL.Data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is for data connectivity.</a:t>
            </a:r>
          </a:p>
          <a:p>
            <a:pPr algn="just" marL="583588" indent="-291794" lvl="1">
              <a:lnSpc>
                <a:spcPts val="378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Database Management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Powered by phpMyAdmin (XAMPP) to handle CRUD (Create, Read, Update, Delete) operations.</a:t>
            </a:r>
          </a:p>
          <a:p>
            <a:pPr algn="just" marL="583588" indent="-291794" lvl="1">
              <a:lnSpc>
                <a:spcPts val="3784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703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 Structure</a:t>
            </a:r>
            <a:r>
              <a:rPr lang="en-US" sz="270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Organized into specific tables including RESOURCES, USER, FRIENDREQUEST, CHATROOMS, etc; to maintain data integrity.</a:t>
            </a:r>
          </a:p>
          <a:p>
            <a:pPr algn="just">
              <a:lnSpc>
                <a:spcPts val="378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DAG9aFAh0mY</dc:identifier>
  <dcterms:modified xsi:type="dcterms:W3CDTF">2011-08-01T06:04:30Z</dcterms:modified>
  <cp:revision>1</cp:revision>
  <dc:title>Study Buddy 1/5/2025</dc:title>
</cp:coreProperties>
</file>

<file path=docProps/thumbnail.jpeg>
</file>